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5" r:id="rId5"/>
    <p:sldMasterId id="214748369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Lst>
  <p:sldSz cy="6858000" cx="12192000"/>
  <p:notesSz cx="6858000" cy="9144000"/>
  <p:embeddedFontLst>
    <p:embeddedFont>
      <p:font typeface="Roboto"/>
      <p:regular r:id="rId115"/>
      <p:bold r:id="rId116"/>
      <p:italic r:id="rId117"/>
      <p:boldItalic r:id="rId118"/>
    </p:embeddedFont>
    <p:embeddedFont>
      <p:font typeface="Garamond"/>
      <p:regular r:id="rId119"/>
      <p:bold r:id="rId120"/>
      <p:italic r:id="rId121"/>
      <p:boldItalic r:id="rId122"/>
    </p:embeddedFont>
    <p:embeddedFont>
      <p:font typeface="Century Gothic"/>
      <p:regular r:id="rId123"/>
      <p:bold r:id="rId124"/>
      <p:italic r:id="rId125"/>
      <p:boldItalic r:id="rId126"/>
    </p:embeddedFont>
    <p:embeddedFont>
      <p:font typeface="Open Sans"/>
      <p:regular r:id="rId127"/>
      <p:bold r:id="rId128"/>
      <p:italic r:id="rId129"/>
      <p:boldItalic r:id="rId1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31" roundtripDataSignature="AMtx7mhY89sdxPeEtOhMlBNauHYtBw5X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E0DD41E-5D22-48AE-A65A-DCC559166592}">
  <a:tblStyle styleId="{4E0DD41E-5D22-48AE-A65A-DCC559166592}" styleName="Table_0">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499E406-2678-43D2-B23E-03ECD691E2A6}"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font" Target="fonts/OpenSans-italic.fntdata"/><Relationship Id="rId128" Type="http://schemas.openxmlformats.org/officeDocument/2006/relationships/font" Target="fonts/OpenSans-bold.fntdata"/><Relationship Id="rId127" Type="http://schemas.openxmlformats.org/officeDocument/2006/relationships/font" Target="fonts/OpenSans-regular.fntdata"/><Relationship Id="rId126" Type="http://schemas.openxmlformats.org/officeDocument/2006/relationships/font" Target="fonts/CenturyGothic-boldItalic.fntdata"/><Relationship Id="rId26" Type="http://schemas.openxmlformats.org/officeDocument/2006/relationships/slide" Target="slides/slide19.xml"/><Relationship Id="rId121" Type="http://schemas.openxmlformats.org/officeDocument/2006/relationships/font" Target="fonts/Garamond-italic.fntdata"/><Relationship Id="rId25" Type="http://schemas.openxmlformats.org/officeDocument/2006/relationships/slide" Target="slides/slide18.xml"/><Relationship Id="rId120" Type="http://schemas.openxmlformats.org/officeDocument/2006/relationships/font" Target="fonts/Garamond-bold.fntdata"/><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font" Target="fonts/CenturyGothic-italic.fntdata"/><Relationship Id="rId29" Type="http://schemas.openxmlformats.org/officeDocument/2006/relationships/slide" Target="slides/slide22.xml"/><Relationship Id="rId124" Type="http://schemas.openxmlformats.org/officeDocument/2006/relationships/font" Target="fonts/CenturyGothic-bold.fntdata"/><Relationship Id="rId123" Type="http://schemas.openxmlformats.org/officeDocument/2006/relationships/font" Target="fonts/CenturyGothic-regular.fntdata"/><Relationship Id="rId122" Type="http://schemas.openxmlformats.org/officeDocument/2006/relationships/font" Target="fonts/Garamond-boldItalic.fntdata"/><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font" Target="fonts/Roboto-boldItalic.fntdata"/><Relationship Id="rId117" Type="http://schemas.openxmlformats.org/officeDocument/2006/relationships/font" Target="fonts/Roboto-italic.fntdata"/><Relationship Id="rId116" Type="http://schemas.openxmlformats.org/officeDocument/2006/relationships/font" Target="fonts/Roboto-bold.fntdata"/><Relationship Id="rId115" Type="http://schemas.openxmlformats.org/officeDocument/2006/relationships/font" Target="fonts/Roboto-regular.fntdata"/><Relationship Id="rId119" Type="http://schemas.openxmlformats.org/officeDocument/2006/relationships/font" Target="fonts/Garamond-regular.fntdata"/><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1" Type="http://customschemas.google.com/relationships/presentationmetadata" Target="metadata"/><Relationship Id="rId130" Type="http://schemas.openxmlformats.org/officeDocument/2006/relationships/font" Target="fonts/OpenSans-boldItalic.fntdata"/><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3" name="Google Shape;56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7419fbb3e5_0_1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0" name="Google Shape;630;g37419fbb3e5_0_1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36df0a7f89b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5" name="Google Shape;1315;g36df0a7f89b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6" name="Google Shape;1316;g36df0a7f89b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36df0a7f89b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4" name="Google Shape;1324;g36df0a7f89b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5" name="Google Shape;1325;g36df0a7f89b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36f35a8ebc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3" name="Google Shape;1333;g36f35a8ebc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4" name="Google Shape;1334;g36f35a8ebc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36f35a8ebcb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2" name="Google Shape;1342;g36f35a8ebcb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3" name="Google Shape;1343;g36f35a8ebcb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1" name="Google Shape;135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2" name="Google Shape;135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58" name="Google Shape;135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36f35a8ebcb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3" name="Google Shape;1363;g36f35a8ebcb_0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4" name="Google Shape;1364;g36f35a8ebcb_0_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0" name="Google Shape;137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1" name="Google Shape;137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7419fbb3e5_0_1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6" name="Google Shape;636;g37419fbb3e5_0_1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7419fbb3e5_0_1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3" name="Google Shape;643;g37419fbb3e5_0_1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7419fbb3e5_0_1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0" name="Google Shape;650;g37419fbb3e5_0_1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7419fbb3e5_0_1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6" name="Google Shape;656;g37419fbb3e5_0_1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7419fbb3e5_0_1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2" name="Google Shape;662;g37419fbb3e5_0_1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7419fbb3e5_0_1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8" name="Google Shape;668;g37419fbb3e5_0_1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7419fbb3e5_0_1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4" name="Google Shape;674;g37419fbb3e5_0_1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7419fbb3e5_0_1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9" name="Google Shape;679;g37419fbb3e5_0_1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7419fbb3e5_0_1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5" name="Google Shape;685;g37419fbb3e5_0_1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1" name="Google Shape;57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7419fbb3e5_0_1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690" name="Google Shape;690;g37419fbb3e5_0_1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1" name="Google Shape;691;g37419fbb3e5_0_1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37419fbb3e5_0_11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697" name="Google Shape;697;g37419fbb3e5_0_1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8" name="Google Shape;698;g37419fbb3e5_0_11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37419fbb3e5_0_1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4" name="Google Shape;704;g37419fbb3e5_0_1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7419fbb3e5_0_12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0" name="Google Shape;710;g37419fbb3e5_0_1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7419fbb3e5_0_1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9" name="Google Shape;719;g37419fbb3e5_0_1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7419fbb3e5_0_12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6" name="Google Shape;726;g37419fbb3e5_0_1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7419fbb3e5_0_1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2" name="Google Shape;732;g37419fbb3e5_0_1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37419fbb3e5_0_1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7" name="Google Shape;737;g37419fbb3e5_0_1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37419fbb3e5_0_1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2" name="Google Shape;742;g37419fbb3e5_0_1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37419fbb3e5_0_12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8" name="Google Shape;748;g37419fbb3e5_0_1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578" name="Google Shape;57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37419fbb3e5_0_1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4" name="Google Shape;754;g37419fbb3e5_0_1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37419fbb3e5_0_12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1" name="Google Shape;761;g37419fbb3e5_0_1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7419fbb3e5_0_12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7" name="Google Shape;767;g37419fbb3e5_0_1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37419fbb3e5_0_1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4" name="Google Shape;774;g37419fbb3e5_0_1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37419fbb3e5_0_1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g37419fbb3e5_0_1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781" name="Google Shape;781;g37419fbb3e5_0_12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37419fbb3e5_0_13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6" name="Google Shape;816;g37419fbb3e5_0_1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37419fbb3e5_0_1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2" name="Google Shape;822;g37419fbb3e5_0_1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37419fbb3e5_0_13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8" name="Google Shape;828;g37419fbb3e5_0_13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37419fbb3e5_0_1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5" name="Google Shape;835;g37419fbb3e5_0_1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37419fbb3e5_0_13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4" name="Google Shape;844;g37419fbb3e5_0_13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73c8257c9a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85" name="Google Shape;585;g373c8257c9a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37419fbb3e5_0_13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lang="en-US" sz="3600"/>
              <a:t>Participants write on sticky notes or enter into a Padlet</a:t>
            </a:r>
            <a:endParaRPr/>
          </a:p>
        </p:txBody>
      </p:sp>
      <p:sp>
        <p:nvSpPr>
          <p:cNvPr id="850" name="Google Shape;850;g37419fbb3e5_0_1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37419fbb3e5_0_1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g37419fbb3e5_0_13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7" name="Google Shape;857;g37419fbb3e5_0_13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7419fbb3e5_0_1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2" name="Google Shape;862;g37419fbb3e5_0_1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37419fbb3e5_0_13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9" name="Google Shape;869;g37419fbb3e5_0_1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37419fbb3e5_0_1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5" name="Google Shape;875;g37419fbb3e5_0_1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3709b40b6ab_0_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1" name="Google Shape;881;g3709b40b6ab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89" name="Google Shape;88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36df0a7f89b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g36df0a7f89b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8" name="Google Shape;898;g36df0a7f89b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36df0a7f89b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g36df0a7f89b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0" name="Google Shape;910;g36df0a7f89b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36df0a7f89b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g36df0a7f89b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7" name="Google Shape;917;g36df0a7f89b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6f35a8ebcb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36f35a8ebcb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1" name="Google Shape;591;g36f35a8ebcb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36df0a7f89b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g36df0a7f89b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4" name="Google Shape;924;g36df0a7f89b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36df0a7f89b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0" name="Google Shape;930;g36df0a7f89b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1" name="Google Shape;931;g36df0a7f89b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36df0a7f89b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7" name="Google Shape;937;g36df0a7f89b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8" name="Google Shape;938;g36df0a7f89b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36df0a7f89b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g36df0a7f89b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5" name="Google Shape;945;g36df0a7f89b_0_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36df0a7f89b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2" name="Google Shape;952;g36df0a7f89b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3" name="Google Shape;953;g36df0a7f89b_0_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36df0a7f89b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0" name="Google Shape;960;g36df0a7f89b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1" name="Google Shape;961;g36df0a7f89b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36df0a7f89b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8" name="Google Shape;968;g36df0a7f89b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9" name="Google Shape;969;g36df0a7f89b_0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5" name="Google Shape;97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83" name="Google Shape;98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37419fbb3e5_0_1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37419fbb3e5_0_14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3" name="Google Shape;993;g37419fbb3e5_0_14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9" name="Google Shape;59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37419fbb3e5_0_1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37419fbb3e5_0_14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2" name="Google Shape;1002;g37419fbb3e5_0_14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37419fbb3e5_0_14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37419fbb3e5_0_14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1" name="Google Shape;1011;g37419fbb3e5_0_14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37419fbb3e5_0_14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37419fbb3e5_0_14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0" name="Google Shape;1020;g37419fbb3e5_0_14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37419fbb3e5_0_1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37419fbb3e5_0_14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9" name="Google Shape;1029;g37419fbb3e5_0_14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37419fbb3e5_0_1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37419fbb3e5_0_15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8" name="Google Shape;1038;g37419fbb3e5_0_15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37419fbb3e5_0_15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37419fbb3e5_0_15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7" name="Google Shape;1047;g37419fbb3e5_0_15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37419fbb3e5_0_1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37419fbb3e5_0_15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6" name="Google Shape;1056;g37419fbb3e5_0_15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37419fbb3e5_0_1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37419fbb3e5_0_15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5" name="Google Shape;1065;g37419fbb3e5_0_15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37419fbb3e5_0_15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37419fbb3e5_0_15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4" name="Google Shape;1074;g37419fbb3e5_0_15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37419fbb3e5_0_15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37419fbb3e5_0_15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3" name="Google Shape;1083;g37419fbb3e5_0_15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05" name="Google Shape;60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37419fbb3e5_0_15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37419fbb3e5_0_15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2" name="Google Shape;1092;g37419fbb3e5_0_15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37419fbb3e5_0_15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37419fbb3e5_0_15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1" name="Google Shape;1101;g37419fbb3e5_0_15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37419fbb3e5_0_15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37419fbb3e5_0_15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0" name="Google Shape;1110;g37419fbb3e5_0_15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37419fbb3e5_0_15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8" name="Google Shape;1118;g37419fbb3e5_0_15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9" name="Google Shape;1119;g37419fbb3e5_0_15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37419fbb3e5_0_15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27" name="Google Shape;1127;g37419fbb3e5_0_15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8" name="Google Shape;1128;g37419fbb3e5_0_15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37419fbb3e5_0_15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37419fbb3e5_0_15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7" name="Google Shape;1137;g37419fbb3e5_0_15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37419fbb3e5_0_1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45" name="Google Shape;1145;g37419fbb3e5_0_15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6" name="Google Shape;1146;g37419fbb3e5_0_15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4" name="Google Shape;115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162" name="Google Shape;116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37419fbb3e5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2" name="Google Shape;1172;g37419fbb3e5_0_4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7419fbb3e5_0_1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g37419fbb3e5_0_1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5" name="Google Shape;615;g37419fbb3e5_0_1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37419fbb3e5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8" name="Google Shape;1178;g37419fbb3e5_0_4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37419fbb3e5_0_423:notes"/>
          <p:cNvSpPr txBox="1"/>
          <p:nvPr>
            <p:ph idx="1" type="body"/>
          </p:nvPr>
        </p:nvSpPr>
        <p:spPr>
          <a:xfrm>
            <a:off x="685800" y="3888084"/>
            <a:ext cx="5486400" cy="4625400"/>
          </a:xfrm>
          <a:prstGeom prst="rect">
            <a:avLst/>
          </a:prstGeom>
          <a:noFill/>
          <a:ln>
            <a:noFill/>
          </a:ln>
        </p:spPr>
        <p:txBody>
          <a:bodyPr anchorCtr="0" anchor="t" bIns="45900" lIns="91775" spcFirstLastPara="1" rIns="91775" wrap="square" tIns="45900">
            <a:noAutofit/>
          </a:bodyPr>
          <a:lstStyle/>
          <a:p>
            <a:pPr indent="0" lvl="0" marL="0" rtl="0" algn="l">
              <a:lnSpc>
                <a:spcPct val="100000"/>
              </a:lnSpc>
              <a:spcBef>
                <a:spcPts val="0"/>
              </a:spcBef>
              <a:spcAft>
                <a:spcPts val="0"/>
              </a:spcAft>
              <a:buClr>
                <a:schemeClr val="dk1"/>
              </a:buClr>
              <a:buSzPts val="1100"/>
              <a:buFont typeface="Arial"/>
              <a:buNone/>
            </a:pPr>
            <a:r>
              <a:rPr lang="en-US"/>
              <a:t>Chronic absenteeism includes all absences, both excused and unexcused. Truancy is a small portion of chronic absenteeism and is the focus of the Attendance Enforcement Department. Truancy consists of unexcused absences.</a:t>
            </a:r>
            <a:endParaRPr/>
          </a:p>
        </p:txBody>
      </p:sp>
      <p:sp>
        <p:nvSpPr>
          <p:cNvPr id="1183" name="Google Shape;1183;g37419fbb3e5_0_423:notes"/>
          <p:cNvSpPr/>
          <p:nvPr>
            <p:ph idx="2" type="sldImg"/>
          </p:nvPr>
        </p:nvSpPr>
        <p:spPr>
          <a:xfrm>
            <a:off x="701951" y="630836"/>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37419fbb3e5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2" name="Google Shape;1192;g37419fbb3e5_0_4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a:solidFill>
                  <a:srgbClr val="002B49"/>
                </a:solidFill>
                <a:latin typeface="Garamond"/>
                <a:ea typeface="Garamond"/>
                <a:cs typeface="Garamond"/>
                <a:sym typeface="Garamond"/>
              </a:rPr>
              <a:t>Prevention</a:t>
            </a:r>
            <a:endParaRPr>
              <a:solidFill>
                <a:srgbClr val="002B49"/>
              </a:solidFill>
              <a:latin typeface="Garamond"/>
              <a:ea typeface="Garamond"/>
              <a:cs typeface="Garamond"/>
              <a:sym typeface="Garamond"/>
            </a:endParaRPr>
          </a:p>
          <a:p>
            <a:pPr indent="-228600" lvl="0" marL="457200" rtl="0" algn="l">
              <a:lnSpc>
                <a:spcPct val="115000"/>
              </a:lnSpc>
              <a:spcBef>
                <a:spcPts val="1200"/>
              </a:spcBef>
              <a:spcAft>
                <a:spcPts val="0"/>
              </a:spcAft>
              <a:buClr>
                <a:schemeClr val="dk1"/>
              </a:buClr>
              <a:buSzPts val="100"/>
              <a:buNone/>
            </a:pPr>
            <a:r>
              <a:rPr lang="en-US">
                <a:solidFill>
                  <a:srgbClr val="002B49"/>
                </a:solidFill>
                <a:latin typeface="Garamond"/>
                <a:ea typeface="Garamond"/>
                <a:cs typeface="Garamond"/>
                <a:sym typeface="Garamond"/>
              </a:rPr>
              <a:t>Clear, consistent messaging - we have created messaging templates, scripts, infographics through the everyday matters campaign to make sure messaging regarding attendance policies and facts are the same throughout the Clark County School District</a:t>
            </a:r>
            <a:endParaRPr>
              <a:solidFill>
                <a:srgbClr val="002B49"/>
              </a:solidFill>
              <a:latin typeface="Garamond"/>
              <a:ea typeface="Garamond"/>
              <a:cs typeface="Garamond"/>
              <a:sym typeface="Garamond"/>
            </a:endParaRPr>
          </a:p>
          <a:p>
            <a:pPr indent="-228600" lvl="0" marL="457200" rtl="0" algn="l">
              <a:lnSpc>
                <a:spcPct val="115000"/>
              </a:lnSpc>
              <a:spcBef>
                <a:spcPts val="1200"/>
              </a:spcBef>
              <a:spcAft>
                <a:spcPts val="0"/>
              </a:spcAft>
              <a:buClr>
                <a:schemeClr val="dk1"/>
              </a:buClr>
              <a:buSzPts val="100"/>
              <a:buNone/>
            </a:pPr>
            <a:r>
              <a:rPr lang="en-US">
                <a:solidFill>
                  <a:srgbClr val="002B49"/>
                </a:solidFill>
                <a:latin typeface="Garamond"/>
                <a:ea typeface="Garamond"/>
                <a:cs typeface="Garamond"/>
                <a:sym typeface="Garamond"/>
              </a:rPr>
              <a:t>Frequent communication - we encourage schools to communicate attendance policies and procedures early and often beginning with their back to school letters information on their websites as well as through the year with reminders in newsletters and seasonal information</a:t>
            </a:r>
            <a:endParaRPr>
              <a:solidFill>
                <a:srgbClr val="002B49"/>
              </a:solidFill>
              <a:latin typeface="Garamond"/>
              <a:ea typeface="Garamond"/>
              <a:cs typeface="Garamond"/>
              <a:sym typeface="Garamond"/>
            </a:endParaRPr>
          </a:p>
          <a:p>
            <a:pPr indent="-228600" lvl="0" marL="457200" rtl="0" algn="l">
              <a:lnSpc>
                <a:spcPct val="115000"/>
              </a:lnSpc>
              <a:spcBef>
                <a:spcPts val="1200"/>
              </a:spcBef>
              <a:spcAft>
                <a:spcPts val="0"/>
              </a:spcAft>
              <a:buClr>
                <a:schemeClr val="dk1"/>
              </a:buClr>
              <a:buSzPts val="100"/>
              <a:buNone/>
            </a:pPr>
            <a:r>
              <a:rPr lang="en-US">
                <a:solidFill>
                  <a:srgbClr val="002B49"/>
                </a:solidFill>
                <a:latin typeface="Garamond"/>
                <a:ea typeface="Garamond"/>
                <a:cs typeface="Garamond"/>
                <a:sym typeface="Garamond"/>
              </a:rPr>
              <a:t>School-wide incentives and recognition - we encourage schools to utilize incentives to promote positive and improved attendance, class/grade competitions, etc. to include potential incentives to parents (specifically with younger students) and teachers.</a:t>
            </a:r>
            <a:endParaRPr>
              <a:solidFill>
                <a:srgbClr val="002B49"/>
              </a:solidFill>
              <a:latin typeface="Garamond"/>
              <a:ea typeface="Garamond"/>
              <a:cs typeface="Garamond"/>
              <a:sym typeface="Garamond"/>
            </a:endParaRPr>
          </a:p>
          <a:p>
            <a:pPr indent="-228600" lvl="0" marL="457200" rtl="0" algn="l">
              <a:lnSpc>
                <a:spcPct val="115000"/>
              </a:lnSpc>
              <a:spcBef>
                <a:spcPts val="1200"/>
              </a:spcBef>
              <a:spcAft>
                <a:spcPts val="0"/>
              </a:spcAft>
              <a:buClr>
                <a:schemeClr val="dk1"/>
              </a:buClr>
              <a:buSzPts val="100"/>
              <a:buNone/>
            </a:pPr>
            <a:r>
              <a:rPr lang="en-US">
                <a:solidFill>
                  <a:srgbClr val="002B49"/>
                </a:solidFill>
                <a:latin typeface="Garamond"/>
                <a:ea typeface="Garamond"/>
                <a:cs typeface="Garamond"/>
                <a:sym typeface="Garamond"/>
              </a:rPr>
              <a:t>Family resources - we have worked with the municipalities and community stakeholders to create a comprehensive list of resources that are organized and available to families should they need assistance</a:t>
            </a:r>
            <a:endParaRPr>
              <a:solidFill>
                <a:srgbClr val="002B49"/>
              </a:solidFill>
              <a:latin typeface="Garamond"/>
              <a:ea typeface="Garamond"/>
              <a:cs typeface="Garamond"/>
              <a:sym typeface="Garamond"/>
            </a:endParaRPr>
          </a:p>
          <a:p>
            <a:pPr indent="-228600" lvl="0" marL="457200" rtl="0" algn="l">
              <a:lnSpc>
                <a:spcPct val="115000"/>
              </a:lnSpc>
              <a:spcBef>
                <a:spcPts val="1200"/>
              </a:spcBef>
              <a:spcAft>
                <a:spcPts val="0"/>
              </a:spcAft>
              <a:buClr>
                <a:schemeClr val="dk1"/>
              </a:buClr>
              <a:buSzPts val="100"/>
              <a:buNone/>
            </a:pPr>
            <a:r>
              <a:rPr lang="en-US">
                <a:solidFill>
                  <a:srgbClr val="002B49"/>
                </a:solidFill>
                <a:latin typeface="Garamond"/>
                <a:ea typeface="Garamond"/>
                <a:cs typeface="Garamond"/>
                <a:sym typeface="Garamond"/>
              </a:rPr>
              <a:t>Mentorship and relationship-building - we encourage schools to utilize mentorship programs for students who have a history of chronic absenteeism as well as recommend that teachers and school staff make personal calls/use personalized messaging to families when communicating about attendance to help build relationships. The goal is to make sure students and families know that they are not just a number and someone does notice when they are not present.</a:t>
            </a:r>
            <a:endParaRPr>
              <a:solidFill>
                <a:srgbClr val="002B49"/>
              </a:solidFill>
              <a:latin typeface="Garamond"/>
              <a:ea typeface="Garamond"/>
              <a:cs typeface="Garamond"/>
              <a:sym typeface="Garamond"/>
            </a:endParaRPr>
          </a:p>
          <a:p>
            <a:pPr indent="-228600" lvl="0" marL="457200" rtl="0" algn="l">
              <a:lnSpc>
                <a:spcPct val="115000"/>
              </a:lnSpc>
              <a:spcBef>
                <a:spcPts val="1200"/>
              </a:spcBef>
              <a:spcAft>
                <a:spcPts val="0"/>
              </a:spcAft>
              <a:buClr>
                <a:srgbClr val="002B49"/>
              </a:buClr>
              <a:buSzPts val="1400"/>
              <a:buFont typeface="Garamond"/>
              <a:buNone/>
            </a:pPr>
            <a:r>
              <a:rPr lang="en-US">
                <a:solidFill>
                  <a:srgbClr val="002B49"/>
                </a:solidFill>
                <a:latin typeface="Garamond"/>
                <a:ea typeface="Garamond"/>
                <a:cs typeface="Garamond"/>
                <a:sym typeface="Garamond"/>
              </a:rPr>
              <a:t>We also work with the community and businesses within the community to raise awareness regarding attendance and have been part of the Go to Grow Coalition which fosters collaboration across community partners and municipalities to provide resources and promote positive attendance.</a:t>
            </a:r>
            <a:endParaRPr>
              <a:solidFill>
                <a:srgbClr val="002B49"/>
              </a:solidFill>
              <a:latin typeface="Garamond"/>
              <a:ea typeface="Garamond"/>
              <a:cs typeface="Garamond"/>
              <a:sym typeface="Garamond"/>
            </a:endParaRPr>
          </a:p>
          <a:p>
            <a:pPr indent="0" lvl="0" marL="0" rtl="0" algn="l">
              <a:spcBef>
                <a:spcPts val="1200"/>
              </a:spcBef>
              <a:spcAft>
                <a:spcPts val="0"/>
              </a:spcAft>
              <a:buClr>
                <a:schemeClr val="dk1"/>
              </a:buClr>
              <a:buSzPts val="1100"/>
              <a:buFont typeface="Arial"/>
              <a:buNone/>
            </a:pPr>
            <a:r>
              <a:t/>
            </a:r>
            <a:endParaRPr>
              <a:solidFill>
                <a:srgbClr val="002B49"/>
              </a:solidFill>
              <a:latin typeface="Garamond"/>
              <a:ea typeface="Garamond"/>
              <a:cs typeface="Garamond"/>
              <a:sym typeface="Garamon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37419fbb3e5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37419fbb3e5_0_4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Here are some examples of the incentives that we suggest when working with schools. These ideas range from simple recognitions like stickers and buttons to more engaging activities like class competitions or prize drawings. What’s important is that students feel seen and encouraged for their efforts.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As we meet with schools across the district, we’re always listening and learning from what’s working in specific communities. Many of the most successful incentive programs are those that reflect the school’s culture and student interests. We aim to collect and share these ideas to inspire others and promote strategies that are meaningful and achievable for each school. Our philosophy: </a:t>
            </a:r>
            <a:r>
              <a:rPr b="1" lang="en-US">
                <a:solidFill>
                  <a:schemeClr val="dk1"/>
                </a:solidFill>
              </a:rPr>
              <a:t>Prevention first, support always.</a:t>
            </a:r>
            <a:br>
              <a:rPr b="1" lang="en-US">
                <a:solidFill>
                  <a:schemeClr val="dk1"/>
                </a:solidFill>
              </a:rPr>
            </a:br>
            <a:r>
              <a:rPr lang="en-US">
                <a:solidFill>
                  <a:schemeClr val="dk1"/>
                </a:solidFill>
              </a:rPr>
              <a:t>We aim to keep students present, engaged, and supported—one day at a time.</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37419fbb3e5_0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37419fbb3e5_0_4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Early intervention is key to changing the pattern.</a:t>
            </a:r>
            <a:endParaRPr/>
          </a:p>
          <a:p>
            <a:pPr indent="0" lvl="0" marL="0" rtl="0" algn="l">
              <a:spcBef>
                <a:spcPts val="0"/>
              </a:spcBef>
              <a:spcAft>
                <a:spcPts val="0"/>
              </a:spcAft>
              <a:buNone/>
            </a:pPr>
            <a:r>
              <a:rPr lang="en-US"/>
              <a:t>Some other options are attendance contracts, TPOP referrals, etc.</a:t>
            </a:r>
            <a:endParaRPr/>
          </a:p>
          <a:p>
            <a:pPr indent="0" lvl="0" marL="0" rtl="0" algn="l">
              <a:spcBef>
                <a:spcPts val="0"/>
              </a:spcBef>
              <a:spcAft>
                <a:spcPts val="0"/>
              </a:spcAft>
              <a:buNone/>
            </a:pPr>
            <a:r>
              <a:t/>
            </a:r>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Tiered Systems of Support</a:t>
            </a:r>
            <a:r>
              <a:rPr lang="en-US">
                <a:solidFill>
                  <a:schemeClr val="dk1"/>
                </a:solidFill>
              </a:rPr>
              <a:t> </a:t>
            </a:r>
            <a:r>
              <a:rPr b="1" lang="en-US">
                <a:solidFill>
                  <a:schemeClr val="dk1"/>
                </a:solidFill>
              </a:rPr>
              <a:t>Tier 1: Universal Prevention</a:t>
            </a:r>
            <a:endParaRPr b="1">
              <a:solidFill>
                <a:schemeClr val="dk1"/>
              </a:solidFill>
            </a:endParaRPr>
          </a:p>
          <a:p>
            <a:pPr indent="-228600" lvl="0" marL="457200" rtl="0" algn="l">
              <a:lnSpc>
                <a:spcPct val="115000"/>
              </a:lnSpc>
              <a:spcBef>
                <a:spcPts val="1200"/>
              </a:spcBef>
              <a:spcAft>
                <a:spcPts val="0"/>
              </a:spcAft>
              <a:buClr>
                <a:schemeClr val="dk1"/>
              </a:buClr>
              <a:buSzPts val="1400"/>
              <a:buNone/>
            </a:pPr>
            <a:r>
              <a:rPr lang="en-US">
                <a:solidFill>
                  <a:schemeClr val="dk1"/>
                </a:solidFill>
              </a:rPr>
              <a:t>Clear, consistent messaging</a:t>
            </a:r>
            <a:endParaRPr>
              <a:solidFill>
                <a:schemeClr val="dk1"/>
              </a:solidFill>
            </a:endParaRPr>
          </a:p>
          <a:p>
            <a:pPr indent="-228600" lvl="0" marL="457200" rtl="0" algn="l">
              <a:lnSpc>
                <a:spcPct val="115000"/>
              </a:lnSpc>
              <a:spcBef>
                <a:spcPts val="1200"/>
              </a:spcBef>
              <a:spcAft>
                <a:spcPts val="0"/>
              </a:spcAft>
              <a:buClr>
                <a:schemeClr val="dk1"/>
              </a:buClr>
              <a:buSzPts val="1400"/>
              <a:buNone/>
            </a:pPr>
            <a:r>
              <a:rPr lang="en-US">
                <a:solidFill>
                  <a:schemeClr val="dk1"/>
                </a:solidFill>
              </a:rPr>
              <a:t>Frequent communication</a:t>
            </a:r>
            <a:endParaRPr>
              <a:solidFill>
                <a:schemeClr val="dk1"/>
              </a:solidFill>
            </a:endParaRPr>
          </a:p>
          <a:p>
            <a:pPr indent="-228600" lvl="0" marL="457200" rtl="0" algn="l">
              <a:lnSpc>
                <a:spcPct val="115000"/>
              </a:lnSpc>
              <a:spcBef>
                <a:spcPts val="1200"/>
              </a:spcBef>
              <a:spcAft>
                <a:spcPts val="0"/>
              </a:spcAft>
              <a:buClr>
                <a:schemeClr val="dk1"/>
              </a:buClr>
              <a:buSzPts val="1400"/>
              <a:buNone/>
            </a:pPr>
            <a:r>
              <a:rPr lang="en-US">
                <a:solidFill>
                  <a:schemeClr val="dk1"/>
                </a:solidFill>
              </a:rPr>
              <a:t>Attendance letters are sent</a:t>
            </a:r>
            <a:endParaRPr>
              <a:solidFill>
                <a:schemeClr val="dk1"/>
              </a:solidFill>
            </a:endParaRPr>
          </a:p>
          <a:p>
            <a:pPr indent="-228600" lvl="0" marL="457200" rtl="0" algn="l">
              <a:lnSpc>
                <a:spcPct val="115000"/>
              </a:lnSpc>
              <a:spcBef>
                <a:spcPts val="1200"/>
              </a:spcBef>
              <a:spcAft>
                <a:spcPts val="0"/>
              </a:spcAft>
              <a:buClr>
                <a:schemeClr val="dk1"/>
              </a:buClr>
              <a:buSzPts val="1400"/>
              <a:buNone/>
            </a:pPr>
            <a:r>
              <a:rPr lang="en-US">
                <a:solidFill>
                  <a:schemeClr val="dk1"/>
                </a:solidFill>
              </a:rPr>
              <a:t>Phone call home</a:t>
            </a:r>
            <a:endParaRPr>
              <a:solidFill>
                <a:schemeClr val="dk1"/>
              </a:solidFill>
            </a:endParaRPr>
          </a:p>
          <a:p>
            <a:pPr indent="0" lvl="0" marL="0" rtl="0" algn="l">
              <a:lnSpc>
                <a:spcPct val="115000"/>
              </a:lnSpc>
              <a:spcBef>
                <a:spcPts val="1200"/>
              </a:spcBef>
              <a:spcAft>
                <a:spcPts val="0"/>
              </a:spcAft>
              <a:buNone/>
            </a:pPr>
            <a:r>
              <a:rPr b="1" lang="en-US">
                <a:solidFill>
                  <a:schemeClr val="dk1"/>
                </a:solidFill>
              </a:rPr>
              <a:t>Tier 2: Targeted Support</a:t>
            </a:r>
            <a:endParaRPr b="1">
              <a:solidFill>
                <a:schemeClr val="dk1"/>
              </a:solidFill>
            </a:endParaRPr>
          </a:p>
          <a:p>
            <a:pPr indent="-228600" lvl="0" marL="457200" rtl="0" algn="l">
              <a:lnSpc>
                <a:spcPct val="115000"/>
              </a:lnSpc>
              <a:spcBef>
                <a:spcPts val="1200"/>
              </a:spcBef>
              <a:spcAft>
                <a:spcPts val="0"/>
              </a:spcAft>
              <a:buClr>
                <a:schemeClr val="dk1"/>
              </a:buClr>
              <a:buSzPts val="1400"/>
              <a:buNone/>
            </a:pPr>
            <a:r>
              <a:rPr lang="en-US">
                <a:solidFill>
                  <a:schemeClr val="dk1"/>
                </a:solidFill>
              </a:rPr>
              <a:t>Attendance letter sent</a:t>
            </a:r>
            <a:endParaRPr>
              <a:solidFill>
                <a:schemeClr val="dk1"/>
              </a:solidFill>
            </a:endParaRPr>
          </a:p>
          <a:p>
            <a:pPr indent="-228600" lvl="0" marL="457200" rtl="0" algn="l">
              <a:lnSpc>
                <a:spcPct val="115000"/>
              </a:lnSpc>
              <a:spcBef>
                <a:spcPts val="1200"/>
              </a:spcBef>
              <a:spcAft>
                <a:spcPts val="0"/>
              </a:spcAft>
              <a:buClr>
                <a:schemeClr val="dk1"/>
              </a:buClr>
              <a:buSzPts val="1400"/>
              <a:buNone/>
            </a:pPr>
            <a:r>
              <a:rPr lang="en-US">
                <a:solidFill>
                  <a:schemeClr val="dk1"/>
                </a:solidFill>
              </a:rPr>
              <a:t>Phone call home</a:t>
            </a:r>
            <a:endParaRPr>
              <a:solidFill>
                <a:schemeClr val="dk1"/>
              </a:solidFill>
            </a:endParaRPr>
          </a:p>
          <a:p>
            <a:pPr indent="-228600" lvl="0" marL="457200" rtl="0" algn="l">
              <a:lnSpc>
                <a:spcPct val="115000"/>
              </a:lnSpc>
              <a:spcBef>
                <a:spcPts val="1200"/>
              </a:spcBef>
              <a:spcAft>
                <a:spcPts val="0"/>
              </a:spcAft>
              <a:buClr>
                <a:schemeClr val="dk1"/>
              </a:buClr>
              <a:buSzPts val="1400"/>
              <a:buNone/>
            </a:pPr>
            <a:r>
              <a:rPr lang="en-US">
                <a:solidFill>
                  <a:schemeClr val="dk1"/>
                </a:solidFill>
              </a:rPr>
              <a:t>Home visit completed by attendance officers</a:t>
            </a:r>
            <a:endParaRPr>
              <a:solidFill>
                <a:schemeClr val="dk1"/>
              </a:solidFill>
            </a:endParaRPr>
          </a:p>
          <a:p>
            <a:pPr indent="0" lvl="0" marL="0" rtl="0" algn="l">
              <a:lnSpc>
                <a:spcPct val="115000"/>
              </a:lnSpc>
              <a:spcBef>
                <a:spcPts val="1200"/>
              </a:spcBef>
              <a:spcAft>
                <a:spcPts val="0"/>
              </a:spcAft>
              <a:buNone/>
            </a:pPr>
            <a:r>
              <a:rPr b="1" lang="en-US">
                <a:solidFill>
                  <a:schemeClr val="dk1"/>
                </a:solidFill>
              </a:rPr>
              <a:t>Tier 3: Intensive Support - this is when punitive measures are introduced</a:t>
            </a:r>
            <a:endParaRPr b="1">
              <a:solidFill>
                <a:schemeClr val="dk1"/>
              </a:solidFill>
            </a:endParaRPr>
          </a:p>
          <a:p>
            <a:pPr indent="-228600" lvl="0" marL="457200" rtl="0" algn="l">
              <a:lnSpc>
                <a:spcPct val="115000"/>
              </a:lnSpc>
              <a:spcBef>
                <a:spcPts val="1200"/>
              </a:spcBef>
              <a:spcAft>
                <a:spcPts val="0"/>
              </a:spcAft>
              <a:buClr>
                <a:schemeClr val="dk1"/>
              </a:buClr>
              <a:buSzPts val="1400"/>
              <a:buNone/>
            </a:pPr>
            <a:r>
              <a:rPr lang="en-US">
                <a:solidFill>
                  <a:schemeClr val="dk1"/>
                </a:solidFill>
              </a:rPr>
              <a:t>Attendance contracts/Individualized incentive plans</a:t>
            </a:r>
            <a:endParaRPr>
              <a:solidFill>
                <a:schemeClr val="dk1"/>
              </a:solidFill>
            </a:endParaRPr>
          </a:p>
          <a:p>
            <a:pPr indent="-228600" lvl="0" marL="457200" rtl="0" algn="l">
              <a:lnSpc>
                <a:spcPct val="115000"/>
              </a:lnSpc>
              <a:spcBef>
                <a:spcPts val="1200"/>
              </a:spcBef>
              <a:spcAft>
                <a:spcPts val="0"/>
              </a:spcAft>
              <a:buClr>
                <a:schemeClr val="dk1"/>
              </a:buClr>
              <a:buSzPts val="1400"/>
              <a:buNone/>
            </a:pPr>
            <a:r>
              <a:rPr lang="en-US">
                <a:solidFill>
                  <a:schemeClr val="dk1"/>
                </a:solidFill>
              </a:rPr>
              <a:t>Home visit completed by attendance officers</a:t>
            </a:r>
            <a:endParaRPr>
              <a:solidFill>
                <a:schemeClr val="dk1"/>
              </a:solidFill>
            </a:endParaRPr>
          </a:p>
          <a:p>
            <a:pPr indent="-228600" lvl="0" marL="457200" rtl="0" algn="l">
              <a:lnSpc>
                <a:spcPct val="115000"/>
              </a:lnSpc>
              <a:spcBef>
                <a:spcPts val="1200"/>
              </a:spcBef>
              <a:spcAft>
                <a:spcPts val="0"/>
              </a:spcAft>
              <a:buClr>
                <a:schemeClr val="dk1"/>
              </a:buClr>
              <a:buSzPts val="1400"/>
              <a:buNone/>
            </a:pPr>
            <a:r>
              <a:rPr lang="en-US">
                <a:solidFill>
                  <a:schemeClr val="dk1"/>
                </a:solidFill>
              </a:rPr>
              <a:t>Meeting with administrator and parent</a:t>
            </a:r>
            <a:endParaRPr>
              <a:solidFill>
                <a:schemeClr val="dk1"/>
              </a:solidFill>
            </a:endParaRPr>
          </a:p>
          <a:p>
            <a:pPr indent="-228600" lvl="0" marL="457200" rtl="0" algn="l">
              <a:lnSpc>
                <a:spcPct val="115000"/>
              </a:lnSpc>
              <a:spcBef>
                <a:spcPts val="1200"/>
              </a:spcBef>
              <a:spcAft>
                <a:spcPts val="0"/>
              </a:spcAft>
              <a:buClr>
                <a:schemeClr val="dk1"/>
              </a:buClr>
              <a:buSzPts val="1400"/>
              <a:buNone/>
            </a:pPr>
            <a:r>
              <a:rPr lang="en-US">
                <a:solidFill>
                  <a:schemeClr val="dk1"/>
                </a:solidFill>
              </a:rPr>
              <a:t>Community referrals (The Harbor, TPOP)</a:t>
            </a:r>
            <a:endParaRPr>
              <a:solidFill>
                <a:schemeClr val="dk1"/>
              </a:solidFill>
            </a:endParaRPr>
          </a:p>
          <a:p>
            <a:pPr indent="-228600" lvl="0" marL="457200" rtl="0" algn="l">
              <a:lnSpc>
                <a:spcPct val="115000"/>
              </a:lnSpc>
              <a:spcBef>
                <a:spcPts val="1200"/>
              </a:spcBef>
              <a:spcAft>
                <a:spcPts val="0"/>
              </a:spcAft>
              <a:buClr>
                <a:schemeClr val="dk1"/>
              </a:buClr>
              <a:buSzPts val="1400"/>
              <a:buNone/>
            </a:pPr>
            <a:r>
              <a:rPr lang="en-US">
                <a:solidFill>
                  <a:schemeClr val="dk1"/>
                </a:solidFill>
              </a:rPr>
              <a:t>Educational Neglect</a:t>
            </a:r>
            <a:endParaRPr>
              <a:solidFill>
                <a:schemeClr val="dk1"/>
              </a:solidFill>
            </a:endParaRPr>
          </a:p>
          <a:p>
            <a:pPr indent="-228600" lvl="0" marL="457200" rtl="0" algn="l">
              <a:lnSpc>
                <a:spcPct val="115000"/>
              </a:lnSpc>
              <a:spcBef>
                <a:spcPts val="1200"/>
              </a:spcBef>
              <a:spcAft>
                <a:spcPts val="0"/>
              </a:spcAft>
              <a:buClr>
                <a:schemeClr val="dk1"/>
              </a:buClr>
              <a:buSzPts val="1400"/>
              <a:buNone/>
            </a:pPr>
            <a:r>
              <a:rPr lang="en-US">
                <a:solidFill>
                  <a:schemeClr val="dk1"/>
                </a:solidFill>
              </a:rPr>
              <a:t>Denial of Credit</a:t>
            </a:r>
            <a:endParaRPr>
              <a:solidFill>
                <a:schemeClr val="dk1"/>
              </a:solidFill>
            </a:endParaRPr>
          </a:p>
          <a:p>
            <a:pPr indent="0" lvl="0" marL="0" rtl="0" algn="l">
              <a:spcBef>
                <a:spcPts val="1200"/>
              </a:spcBef>
              <a:spcAft>
                <a:spcPts val="0"/>
              </a:spcAft>
              <a:buNone/>
            </a:pPr>
            <a:r>
              <a:t/>
            </a:r>
            <a:endParaRPr/>
          </a:p>
        </p:txBody>
      </p:sp>
      <p:sp>
        <p:nvSpPr>
          <p:cNvPr id="1205" name="Google Shape;1205;g37419fbb3e5_0_4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37419fbb3e5_0_448:notes"/>
          <p:cNvSpPr txBox="1"/>
          <p:nvPr>
            <p:ph idx="1" type="body"/>
          </p:nvPr>
        </p:nvSpPr>
        <p:spPr>
          <a:xfrm>
            <a:off x="685800" y="3888083"/>
            <a:ext cx="5486400" cy="46254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200">
                <a:latin typeface="Garamond"/>
                <a:ea typeface="Garamond"/>
                <a:cs typeface="Garamond"/>
                <a:sym typeface="Garamond"/>
              </a:rPr>
              <a:t>This slide showcases the on-the-ground work done by Attendance Enforcement Officers. They are key connectors between school and home. Officers conduct home visits to check on students with repeated absences, ensure compliance with address verification for student-athletes, and respond to chronic school refusal cases. They also participate in truancy sweeps and attend local events to increase visibility and build trust within the community.</a:t>
            </a:r>
            <a:endParaRPr sz="1200">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sz="1200">
                <a:latin typeface="Garamond"/>
                <a:ea typeface="Garamond"/>
                <a:cs typeface="Garamond"/>
                <a:sym typeface="Garamond"/>
              </a:rPr>
              <a:t>It's also important to recognize the appropriate and inappropriate boundaries of the Attendance Enforcement Officer role in supporting student well-being and school climate. Officers serve as attendance-focused liaisons—not mental health professionals or disciplinary enforcers. While they may identify issues such as food insecurity, bullying, or mental health concerns during a home visit, their role is to communicate these findings to school staff and request appropriate follow-up from counselors, social workers, or other support personnel.</a:t>
            </a:r>
            <a:endParaRPr sz="1200">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sz="1200">
                <a:latin typeface="Garamond"/>
                <a:ea typeface="Garamond"/>
                <a:cs typeface="Garamond"/>
                <a:sym typeface="Garamond"/>
              </a:rPr>
              <a:t>They are not meant to act as case managers or take over responsibilities that fall under student services. Their presence should reflect a supportive and non-punitive stance—focused on helping students return to school, not enforcing discipline. By staying within these boundaries and working collaboratively with school teams, officers help reinforce a positive school climate and ensure that every student is met with the right level of care.</a:t>
            </a:r>
            <a:endParaRPr sz="1200">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sz="1200">
                <a:latin typeface="Garamond"/>
                <a:ea typeface="Garamond"/>
                <a:cs typeface="Garamond"/>
                <a:sym typeface="Garamond"/>
              </a:rPr>
              <a:t>Officers also share insights gathered during home visits with school staff, including counselors and social workers, to ensure a coordinated response. When officers identify barriers to attendance—such as housing instability, transportation issues, or mental health concerns—they often request support from school-based personnel to address the student's needs holistically.</a:t>
            </a:r>
            <a:endParaRPr sz="1200">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sz="1200">
                <a:latin typeface="Garamond"/>
                <a:ea typeface="Garamond"/>
                <a:cs typeface="Garamond"/>
                <a:sym typeface="Garamond"/>
              </a:rPr>
              <a:t>The Attendance Enforcement Department provides critical support services that help schools lower truancy and improve student engagement. Home visits and attendance checks are a core part of their role and can be requested for students with at least four absences. Officers will visit the student’s primary address listed in Infinite Campus, communicate attendance laws, and encourage contact with the school.</a:t>
            </a:r>
            <a:endParaRPr sz="1200">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sz="1200">
                <a:latin typeface="Garamond"/>
                <a:ea typeface="Garamond"/>
                <a:cs typeface="Garamond"/>
                <a:sym typeface="Garamond"/>
              </a:rPr>
              <a:t>Schools can also request address verifications after a set number of absences to confirm residency. In addition, athletic address verifications can be performed in specific cases where athletic eligibility is in question.</a:t>
            </a:r>
            <a:endParaRPr sz="1200">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sz="1200">
                <a:latin typeface="Garamond"/>
                <a:ea typeface="Garamond"/>
                <a:cs typeface="Garamond"/>
                <a:sym typeface="Garamond"/>
              </a:rPr>
              <a:t>If a student is refusing to attend school, an officer can intervene directly, attempt to engage both parent and student, and even transport the student to school if needed. Officers also respond to repeated incidents of students being left at school by coordinating support after three documented events.</a:t>
            </a:r>
            <a:endParaRPr sz="1200">
              <a:latin typeface="Garamond"/>
              <a:ea typeface="Garamond"/>
              <a:cs typeface="Garamond"/>
              <a:sym typeface="Garamond"/>
            </a:endParaRPr>
          </a:p>
          <a:p>
            <a:pPr indent="0" lvl="0" marL="0" rtl="0" algn="l">
              <a:lnSpc>
                <a:spcPct val="115000"/>
              </a:lnSpc>
              <a:spcBef>
                <a:spcPts val="1200"/>
              </a:spcBef>
              <a:spcAft>
                <a:spcPts val="0"/>
              </a:spcAft>
              <a:buClr>
                <a:schemeClr val="dk1"/>
              </a:buClr>
              <a:buSzPts val="1100"/>
              <a:buFont typeface="Arial"/>
              <a:buNone/>
            </a:pPr>
            <a:r>
              <a:rPr lang="en-US" sz="1200">
                <a:latin typeface="Garamond"/>
                <a:ea typeface="Garamond"/>
                <a:cs typeface="Garamond"/>
                <a:sym typeface="Garamond"/>
              </a:rPr>
              <a:t>The department also conducts daily morning tardy sweeps around their assigned schools. Officers actively patrol surrounding areas before and during the start of the school day to locate truant students, reroute them to campus, and, when needed, provide transportation. Schools can still submit requests for targeted sweeps through the dispatch office or Attendance Enforcement website if chronic absenteeism concerns persist.</a:t>
            </a:r>
            <a:endParaRPr sz="1200">
              <a:latin typeface="Garamond"/>
              <a:ea typeface="Garamond"/>
              <a:cs typeface="Garamond"/>
              <a:sym typeface="Garamond"/>
            </a:endParaRPr>
          </a:p>
          <a:p>
            <a:pPr indent="0" lvl="0" marL="0" rtl="0" algn="l">
              <a:lnSpc>
                <a:spcPct val="115000"/>
              </a:lnSpc>
              <a:spcBef>
                <a:spcPts val="1200"/>
              </a:spcBef>
              <a:spcAft>
                <a:spcPts val="1200"/>
              </a:spcAft>
              <a:buClr>
                <a:schemeClr val="dk1"/>
              </a:buClr>
              <a:buSzPts val="1100"/>
              <a:buFont typeface="Arial"/>
              <a:buNone/>
            </a:pPr>
            <a:r>
              <a:rPr lang="en-US" sz="1200">
                <a:latin typeface="Garamond"/>
                <a:ea typeface="Garamond"/>
                <a:cs typeface="Garamond"/>
                <a:sym typeface="Garamond"/>
              </a:rPr>
              <a:t>Attendance Officers also build relationships with the community by visiting businesses surrounding schools and encouraging them to call our dispatch line if they find students in their establishment during school hours.</a:t>
            </a:r>
            <a:endParaRPr sz="1200">
              <a:latin typeface="Garamond"/>
              <a:ea typeface="Garamond"/>
              <a:cs typeface="Garamond"/>
              <a:sym typeface="Garamond"/>
            </a:endParaRPr>
          </a:p>
        </p:txBody>
      </p:sp>
      <p:sp>
        <p:nvSpPr>
          <p:cNvPr id="1212" name="Google Shape;1212;g37419fbb3e5_0_448:notes"/>
          <p:cNvSpPr/>
          <p:nvPr>
            <p:ph idx="2" type="sldImg"/>
          </p:nvPr>
        </p:nvSpPr>
        <p:spPr>
          <a:xfrm>
            <a:off x="701951" y="630836"/>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37419fbb3e5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9" name="Google Shape;1219;g37419fbb3e5_0_4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37419fbb3e5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4" name="Google Shape;1224;g37419fbb3e5_0_4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37419fbb3e5_0_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1" name="Google Shape;1231;g37419fbb3e5_0_4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t>In our tiered approach, we rely heavily on school and community partnerships to provide wraparound services. The Harbor is a key referral point for students who need counseling or mentorship. TPOP offers more intensive, hands-on support directly in homes and schools. We also encourage families to access resources through the CCSD website and Family Engagement Centers. Lastly, the 'Go to Grow' initiative helps families across the state with comprehensive tools for improving school attendance.</a:t>
            </a:r>
            <a:endParaRPr/>
          </a:p>
          <a:p>
            <a:pPr indent="0" lvl="0" marL="0" rtl="0" algn="l">
              <a:spcBef>
                <a:spcPts val="120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373eaffae3a_1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7" name="Google Shape;1237;g373eaffae3a_1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7419fbb3e5_0_1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37419fbb3e5_0_1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3" name="Google Shape;623;g37419fbb3e5_0_1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5" name="Google Shape;124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6" name="Google Shape;124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37419fbb3e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1" name="Google Shape;1251;g37419fbb3e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1252" name="Google Shape;1252;g37419fbb3e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9" name="Google Shape;125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0" name="Google Shape;126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37419fbb3e5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6" name="Google Shape;1266;g37419fbb3e5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7" name="Google Shape;1267;g37419fbb3e5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37419fbb3e5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3" name="Google Shape;1273;g37419fbb3e5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4" name="Google Shape;1274;g37419fbb3e5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37419fbb3e5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0" name="Google Shape;1280;g37419fbb3e5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1" name="Google Shape;1281;g37419fbb3e5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36f35a8ebcb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7" name="Google Shape;1287;g36f35a8ebcb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8" name="Google Shape;1288;g36f35a8ebcb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36f35a8ebcb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4" name="Google Shape;1294;g36f35a8ebcb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5" name="Google Shape;1295;g36f35a8ebcb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373eaffae3a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1" name="Google Shape;1301;g373eaffae3a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2" name="Google Shape;1302;g373eaffae3a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8" name="Google Shape;130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9" name="Google Shape;130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 Id="rId3"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4.png"/><Relationship Id="rId3" Type="http://schemas.openxmlformats.org/officeDocument/2006/relationships/image" Target="../media/image4.pn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 Id="rId3" Type="http://schemas.openxmlformats.org/officeDocument/2006/relationships/image" Target="../media/image2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6.png"/><Relationship Id="rId3"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 Id="rId3" Type="http://schemas.openxmlformats.org/officeDocument/2006/relationships/image" Target="../media/image2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png"/><Relationship Id="rId3"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2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showMasterSp="0">
  <p:cSld name="1_Title Only">
    <p:spTree>
      <p:nvGrpSpPr>
        <p:cNvPr id="17" name="Shape 17"/>
        <p:cNvGrpSpPr/>
        <p:nvPr/>
      </p:nvGrpSpPr>
      <p:grpSpPr>
        <a:xfrm>
          <a:off x="0" y="0"/>
          <a:ext cx="0" cy="0"/>
          <a:chOff x="0" y="0"/>
          <a:chExt cx="0" cy="0"/>
        </a:xfrm>
      </p:grpSpPr>
      <p:sp>
        <p:nvSpPr>
          <p:cNvPr id="18" name="Google Shape;18;p17"/>
          <p:cNvSpPr/>
          <p:nvPr/>
        </p:nvSpPr>
        <p:spPr>
          <a:xfrm flipH="1">
            <a:off x="0" y="0"/>
            <a:ext cx="12192001"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19" name="Google Shape;19;p17"/>
          <p:cNvSpPr/>
          <p:nvPr/>
        </p:nvSpPr>
        <p:spPr>
          <a:xfrm>
            <a:off x="0" y="825689"/>
            <a:ext cx="12192000" cy="5201731"/>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20" name="Google Shape;20;p17"/>
          <p:cNvSpPr txBox="1"/>
          <p:nvPr>
            <p:ph type="ctrTitle"/>
          </p:nvPr>
        </p:nvSpPr>
        <p:spPr>
          <a:xfrm>
            <a:off x="1386629" y="825687"/>
            <a:ext cx="9643772" cy="5201730"/>
          </a:xfrm>
          <a:prstGeom prst="rect">
            <a:avLst/>
          </a:prstGeom>
          <a:noFill/>
          <a:ln>
            <a:noFill/>
          </a:ln>
        </p:spPr>
        <p:txBody>
          <a:bodyPr anchorCtr="0" anchor="ctr" bIns="91425" lIns="109725" spcFirstLastPara="1" rIns="109725" wrap="square" tIns="182875">
            <a:noAutofit/>
          </a:bodyPr>
          <a:lstStyle>
            <a:lvl1pPr lvl="0" algn="l">
              <a:lnSpc>
                <a:spcPct val="100000"/>
              </a:lnSpc>
              <a:spcBef>
                <a:spcPts val="0"/>
              </a:spcBef>
              <a:spcAft>
                <a:spcPts val="0"/>
              </a:spcAft>
              <a:buClr>
                <a:schemeClr val="lt1"/>
              </a:buClr>
              <a:buSzPts val="4800"/>
              <a:buFont typeface="Meiryo"/>
              <a:buNone/>
              <a:defRPr sz="48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7"/>
          <p:cNvSpPr/>
          <p:nvPr/>
        </p:nvSpPr>
        <p:spPr>
          <a:xfrm>
            <a:off x="-1" y="889696"/>
            <a:ext cx="1070775" cy="507771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22" name="Google Shape;22;p17"/>
          <p:cNvSpPr/>
          <p:nvPr/>
        </p:nvSpPr>
        <p:spPr>
          <a:xfrm rot="5400000">
            <a:off x="-2365125" y="3396997"/>
            <a:ext cx="6858002"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23" name="Google Shape;23;p17"/>
          <p:cNvSpPr/>
          <p:nvPr/>
        </p:nvSpPr>
        <p:spPr>
          <a:xfrm rot="5400000">
            <a:off x="7658511" y="3396997"/>
            <a:ext cx="6858002"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24" name="Google Shape;24;p17"/>
          <p:cNvSpPr/>
          <p:nvPr/>
        </p:nvSpPr>
        <p:spPr>
          <a:xfrm>
            <a:off x="11119516" y="896046"/>
            <a:ext cx="1070775" cy="507771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25" name="Google Shape;25;p17"/>
          <p:cNvSpPr/>
          <p:nvPr/>
        </p:nvSpPr>
        <p:spPr>
          <a:xfrm>
            <a:off x="11119516" y="0"/>
            <a:ext cx="1070775" cy="82568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26" name="Google Shape;26;p17"/>
          <p:cNvSpPr/>
          <p:nvPr/>
        </p:nvSpPr>
        <p:spPr>
          <a:xfrm>
            <a:off x="11119515" y="6027421"/>
            <a:ext cx="1070775" cy="83058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Tree>
  </p:cSld>
  <p:clrMapOvr>
    <a:masterClrMapping/>
  </p:clrMapOvr>
  <p:extLst>
    <p:ext uri="{DCECCB84-F9BA-43D5-87BE-67443E8EF086}">
      <p15:sldGuideLst>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showMasterSp="0">
  <p:cSld name="Title + Subtitle">
    <p:spTree>
      <p:nvGrpSpPr>
        <p:cNvPr id="92" name="Shape 92"/>
        <p:cNvGrpSpPr/>
        <p:nvPr/>
      </p:nvGrpSpPr>
      <p:grpSpPr>
        <a:xfrm>
          <a:off x="0" y="0"/>
          <a:ext cx="0" cy="0"/>
          <a:chOff x="0" y="0"/>
          <a:chExt cx="0" cy="0"/>
        </a:xfrm>
      </p:grpSpPr>
      <p:sp>
        <p:nvSpPr>
          <p:cNvPr id="93" name="Google Shape;93;p22"/>
          <p:cNvSpPr/>
          <p:nvPr/>
        </p:nvSpPr>
        <p:spPr>
          <a:xfrm flipH="1">
            <a:off x="0" y="0"/>
            <a:ext cx="12192001"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94" name="Google Shape;94;p22"/>
          <p:cNvSpPr/>
          <p:nvPr/>
        </p:nvSpPr>
        <p:spPr>
          <a:xfrm>
            <a:off x="0" y="825689"/>
            <a:ext cx="12192000" cy="5201731"/>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95" name="Google Shape;95;p22"/>
          <p:cNvSpPr txBox="1"/>
          <p:nvPr>
            <p:ph type="ctrTitle"/>
          </p:nvPr>
        </p:nvSpPr>
        <p:spPr>
          <a:xfrm>
            <a:off x="1386628" y="1034477"/>
            <a:ext cx="9380431" cy="2614551"/>
          </a:xfrm>
          <a:prstGeom prst="rect">
            <a:avLst/>
          </a:prstGeom>
          <a:noFill/>
          <a:ln>
            <a:noFill/>
          </a:ln>
        </p:spPr>
        <p:txBody>
          <a:bodyPr anchorCtr="0" anchor="b" bIns="91425" lIns="109725" spcFirstLastPara="1" rIns="109725" wrap="square" tIns="109725">
            <a:noAutofit/>
          </a:bodyPr>
          <a:lstStyle>
            <a:lvl1pPr lvl="0" algn="l">
              <a:lnSpc>
                <a:spcPct val="100000"/>
              </a:lnSpc>
              <a:spcBef>
                <a:spcPts val="0"/>
              </a:spcBef>
              <a:spcAft>
                <a:spcPts val="0"/>
              </a:spcAft>
              <a:buClr>
                <a:schemeClr val="lt1"/>
              </a:buClr>
              <a:buSzPts val="4800"/>
              <a:buFont typeface="Meiryo"/>
              <a:buNone/>
              <a:defRPr sz="48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22"/>
          <p:cNvSpPr/>
          <p:nvPr/>
        </p:nvSpPr>
        <p:spPr>
          <a:xfrm>
            <a:off x="-1" y="889696"/>
            <a:ext cx="1070775" cy="507771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97" name="Google Shape;97;p22"/>
          <p:cNvSpPr/>
          <p:nvPr/>
        </p:nvSpPr>
        <p:spPr>
          <a:xfrm rot="5400000">
            <a:off x="-2365125" y="3396997"/>
            <a:ext cx="6858002"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98" name="Google Shape;98;p22"/>
          <p:cNvSpPr/>
          <p:nvPr/>
        </p:nvSpPr>
        <p:spPr>
          <a:xfrm rot="5400000">
            <a:off x="7658511" y="3396997"/>
            <a:ext cx="6858002"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99" name="Google Shape;99;p22"/>
          <p:cNvSpPr/>
          <p:nvPr/>
        </p:nvSpPr>
        <p:spPr>
          <a:xfrm>
            <a:off x="11119516" y="896046"/>
            <a:ext cx="1070775" cy="507771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100" name="Google Shape;100;p22"/>
          <p:cNvSpPr txBox="1"/>
          <p:nvPr>
            <p:ph idx="1" type="body"/>
          </p:nvPr>
        </p:nvSpPr>
        <p:spPr>
          <a:xfrm>
            <a:off x="1386177" y="3649028"/>
            <a:ext cx="9380431" cy="2164715"/>
          </a:xfrm>
          <a:prstGeom prst="rect">
            <a:avLst/>
          </a:prstGeom>
          <a:noFill/>
          <a:ln>
            <a:noFill/>
          </a:ln>
        </p:spPr>
        <p:txBody>
          <a:bodyPr anchorCtr="0" anchor="t" bIns="91425" lIns="109725" spcFirstLastPara="1" rIns="109725" wrap="square" tIns="109725">
            <a:normAutofit/>
          </a:bodyPr>
          <a:lstStyle>
            <a:lvl1pPr indent="-228600" lvl="0" marL="457200" algn="l">
              <a:lnSpc>
                <a:spcPct val="125000"/>
              </a:lnSpc>
              <a:spcBef>
                <a:spcPts val="930"/>
              </a:spcBef>
              <a:spcAft>
                <a:spcPts val="0"/>
              </a:spcAft>
              <a:buClr>
                <a:schemeClr val="lt1"/>
              </a:buClr>
              <a:buSzPts val="2400"/>
              <a:buNone/>
              <a:defRPr b="0" sz="2400">
                <a:solidFill>
                  <a:schemeClr val="lt1"/>
                </a:solidFill>
                <a:latin typeface="Meiryo"/>
                <a:ea typeface="Meiryo"/>
                <a:cs typeface="Meiryo"/>
                <a:sym typeface="Meiryo"/>
              </a:defRPr>
            </a:lvl1pPr>
            <a:lvl2pPr indent="-228600" lvl="1" marL="914400" algn="l">
              <a:lnSpc>
                <a:spcPct val="140000"/>
              </a:lnSpc>
              <a:spcBef>
                <a:spcPts val="930"/>
              </a:spcBef>
              <a:spcAft>
                <a:spcPts val="0"/>
              </a:spcAft>
              <a:buClr>
                <a:schemeClr val="lt1"/>
              </a:buClr>
              <a:buSzPts val="2400"/>
              <a:buNone/>
              <a:defRPr b="0" sz="2400">
                <a:solidFill>
                  <a:schemeClr val="lt1"/>
                </a:solidFill>
                <a:latin typeface="Meiryo"/>
                <a:ea typeface="Meiryo"/>
                <a:cs typeface="Meiryo"/>
                <a:sym typeface="Meiryo"/>
              </a:defRPr>
            </a:lvl2pPr>
            <a:lvl3pPr indent="-381000" lvl="2" marL="1371600" algn="l">
              <a:lnSpc>
                <a:spcPct val="140000"/>
              </a:lnSpc>
              <a:spcBef>
                <a:spcPts val="930"/>
              </a:spcBef>
              <a:spcAft>
                <a:spcPts val="0"/>
              </a:spcAft>
              <a:buClr>
                <a:schemeClr val="lt1"/>
              </a:buClr>
              <a:buSzPts val="2400"/>
              <a:buChar char="–"/>
              <a:defRPr b="0" sz="2400">
                <a:solidFill>
                  <a:schemeClr val="lt1"/>
                </a:solidFill>
                <a:latin typeface="Meiryo"/>
                <a:ea typeface="Meiryo"/>
                <a:cs typeface="Meiryo"/>
                <a:sym typeface="Meiryo"/>
              </a:defRPr>
            </a:lvl3pPr>
            <a:lvl4pPr indent="-381000" lvl="3" marL="1828800" algn="l">
              <a:lnSpc>
                <a:spcPct val="140000"/>
              </a:lnSpc>
              <a:spcBef>
                <a:spcPts val="930"/>
              </a:spcBef>
              <a:spcAft>
                <a:spcPts val="0"/>
              </a:spcAft>
              <a:buClr>
                <a:schemeClr val="lt1"/>
              </a:buClr>
              <a:buSzPts val="2400"/>
              <a:buChar char="–"/>
              <a:defRPr b="0" sz="2400">
                <a:solidFill>
                  <a:schemeClr val="lt1"/>
                </a:solidFill>
                <a:latin typeface="Meiryo"/>
                <a:ea typeface="Meiryo"/>
                <a:cs typeface="Meiryo"/>
                <a:sym typeface="Meiryo"/>
              </a:defRPr>
            </a:lvl4pPr>
            <a:lvl5pPr indent="-381000" lvl="4" marL="2286000" algn="l">
              <a:lnSpc>
                <a:spcPct val="140000"/>
              </a:lnSpc>
              <a:spcBef>
                <a:spcPts val="930"/>
              </a:spcBef>
              <a:spcAft>
                <a:spcPts val="0"/>
              </a:spcAft>
              <a:buClr>
                <a:schemeClr val="lt1"/>
              </a:buClr>
              <a:buSzPts val="2400"/>
              <a:buChar char="–"/>
              <a:defRPr b="0" sz="2400">
                <a:solidFill>
                  <a:schemeClr val="lt1"/>
                </a:solidFill>
                <a:latin typeface="Meiryo"/>
                <a:ea typeface="Meiryo"/>
                <a:cs typeface="Meiryo"/>
                <a:sym typeface="Meiryo"/>
              </a:defRPr>
            </a:lvl5pPr>
            <a:lvl6pPr indent="-342900" lvl="5" marL="2743200" algn="l">
              <a:lnSpc>
                <a:spcPct val="111000"/>
              </a:lnSpc>
              <a:spcBef>
                <a:spcPts val="930"/>
              </a:spcBef>
              <a:spcAft>
                <a:spcPts val="0"/>
              </a:spcAft>
              <a:buClr>
                <a:srgbClr val="657C95"/>
              </a:buClr>
              <a:buSzPts val="1800"/>
              <a:buChar char="–"/>
              <a:defRPr/>
            </a:lvl6pPr>
            <a:lvl7pPr indent="-342900" lvl="6" marL="3200400" algn="l">
              <a:lnSpc>
                <a:spcPct val="111000"/>
              </a:lnSpc>
              <a:spcBef>
                <a:spcPts val="930"/>
              </a:spcBef>
              <a:spcAft>
                <a:spcPts val="0"/>
              </a:spcAft>
              <a:buClr>
                <a:srgbClr val="657C95"/>
              </a:buClr>
              <a:buSzPts val="1800"/>
              <a:buChar char="–"/>
              <a:defRPr/>
            </a:lvl7pPr>
            <a:lvl8pPr indent="-342900" lvl="7" marL="3657600" algn="l">
              <a:lnSpc>
                <a:spcPct val="111000"/>
              </a:lnSpc>
              <a:spcBef>
                <a:spcPts val="930"/>
              </a:spcBef>
              <a:spcAft>
                <a:spcPts val="0"/>
              </a:spcAft>
              <a:buClr>
                <a:srgbClr val="657C95"/>
              </a:buClr>
              <a:buSzPts val="1800"/>
              <a:buChar char="–"/>
              <a:defRPr/>
            </a:lvl8pPr>
            <a:lvl9pPr indent="-342900" lvl="8" marL="4114800" algn="l">
              <a:lnSpc>
                <a:spcPct val="111000"/>
              </a:lnSpc>
              <a:spcBef>
                <a:spcPts val="930"/>
              </a:spcBef>
              <a:spcAft>
                <a:spcPts val="0"/>
              </a:spcAft>
              <a:buClr>
                <a:srgbClr val="657C95"/>
              </a:buClr>
              <a:buSzPts val="1800"/>
              <a:buChar char="–"/>
              <a:defRPr/>
            </a:lvl9pPr>
          </a:lstStyle>
          <a:p/>
        </p:txBody>
      </p:sp>
    </p:spTree>
  </p:cSld>
  <p:clrMapOvr>
    <a:masterClrMapping/>
  </p:clrMapOvr>
  <p:extLst>
    <p:ext uri="{DCECCB84-F9BA-43D5-87BE-67443E8EF086}">
      <p15:sldGuideLst>
        <p15:guide id="1" orient="horz" pos="405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3">
  <p:cSld name="Two Content 3">
    <p:spTree>
      <p:nvGrpSpPr>
        <p:cNvPr id="101" name="Shape 101"/>
        <p:cNvGrpSpPr/>
        <p:nvPr/>
      </p:nvGrpSpPr>
      <p:grpSpPr>
        <a:xfrm>
          <a:off x="0" y="0"/>
          <a:ext cx="0" cy="0"/>
          <a:chOff x="0" y="0"/>
          <a:chExt cx="0" cy="0"/>
        </a:xfrm>
      </p:grpSpPr>
      <p:sp>
        <p:nvSpPr>
          <p:cNvPr id="102" name="Google Shape;102;p23"/>
          <p:cNvSpPr/>
          <p:nvPr/>
        </p:nvSpPr>
        <p:spPr>
          <a:xfrm>
            <a:off x="0" y="0"/>
            <a:ext cx="12188952"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103" name="Google Shape;103;p23"/>
          <p:cNvSpPr/>
          <p:nvPr/>
        </p:nvSpPr>
        <p:spPr>
          <a:xfrm>
            <a:off x="0" y="0"/>
            <a:ext cx="12192000" cy="1351619"/>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104" name="Google Shape;104;p23"/>
          <p:cNvSpPr/>
          <p:nvPr/>
        </p:nvSpPr>
        <p:spPr>
          <a:xfrm>
            <a:off x="1" y="1351619"/>
            <a:ext cx="12192000" cy="4749487"/>
          </a:xfrm>
          <a:prstGeom prst="rect">
            <a:avLst/>
          </a:prstGeom>
          <a:solidFill>
            <a:schemeClr val="lt1">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105" name="Google Shape;105;p23"/>
          <p:cNvSpPr/>
          <p:nvPr/>
        </p:nvSpPr>
        <p:spPr>
          <a:xfrm>
            <a:off x="1" y="6107836"/>
            <a:ext cx="4651248" cy="75016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106" name="Google Shape;106;p23"/>
          <p:cNvSpPr txBox="1"/>
          <p:nvPr>
            <p:ph type="title"/>
          </p:nvPr>
        </p:nvSpPr>
        <p:spPr>
          <a:xfrm>
            <a:off x="648935" y="91439"/>
            <a:ext cx="10900146" cy="1168739"/>
          </a:xfrm>
          <a:prstGeom prst="rect">
            <a:avLst/>
          </a:prstGeom>
          <a:noFill/>
          <a:ln>
            <a:noFill/>
          </a:ln>
        </p:spPr>
        <p:txBody>
          <a:bodyPr anchorCtr="0" anchor="ctr" bIns="91425" lIns="109725" spcFirstLastPara="1" rIns="109725" wrap="square" tIns="182875">
            <a:noAutofit/>
          </a:bodyPr>
          <a:lstStyle>
            <a:lvl1pPr lvl="0" algn="l">
              <a:lnSpc>
                <a:spcPct val="100000"/>
              </a:lnSpc>
              <a:spcBef>
                <a:spcPts val="0"/>
              </a:spcBef>
              <a:spcAft>
                <a:spcPts val="0"/>
              </a:spcAft>
              <a:buClr>
                <a:schemeClr val="lt1"/>
              </a:buClr>
              <a:buSzPts val="3200"/>
              <a:buFont typeface="Meiryo"/>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23"/>
          <p:cNvSpPr txBox="1"/>
          <p:nvPr>
            <p:ph idx="1" type="body"/>
          </p:nvPr>
        </p:nvSpPr>
        <p:spPr>
          <a:xfrm>
            <a:off x="648935" y="1646102"/>
            <a:ext cx="3819652" cy="4160520"/>
          </a:xfrm>
          <a:prstGeom prst="rect">
            <a:avLst/>
          </a:prstGeom>
          <a:noFill/>
          <a:ln>
            <a:noFill/>
          </a:ln>
        </p:spPr>
        <p:txBody>
          <a:bodyPr anchorCtr="0" anchor="t" bIns="91425" lIns="109725" spcFirstLastPara="1" rIns="109725" wrap="square" tIns="109725">
            <a:normAutofit/>
          </a:bodyPr>
          <a:lstStyle>
            <a:lvl1pPr indent="-228600" lvl="0" marL="457200" algn="l">
              <a:lnSpc>
                <a:spcPct val="125000"/>
              </a:lnSpc>
              <a:spcBef>
                <a:spcPts val="930"/>
              </a:spcBef>
              <a:spcAft>
                <a:spcPts val="0"/>
              </a:spcAft>
              <a:buClr>
                <a:srgbClr val="3F3F3F"/>
              </a:buClr>
              <a:buSzPts val="1800"/>
              <a:buNone/>
              <a:defRPr b="0" sz="1800"/>
            </a:lvl1pPr>
            <a:lvl2pPr indent="-228600" lvl="1" marL="914400" algn="l">
              <a:lnSpc>
                <a:spcPct val="125000"/>
              </a:lnSpc>
              <a:spcBef>
                <a:spcPts val="930"/>
              </a:spcBef>
              <a:spcAft>
                <a:spcPts val="0"/>
              </a:spcAft>
              <a:buClr>
                <a:srgbClr val="3F3F3F"/>
              </a:buClr>
              <a:buSzPts val="1800"/>
              <a:buNone/>
              <a:defRPr sz="1800"/>
            </a:lvl2pPr>
            <a:lvl3pPr indent="-342900" lvl="2" marL="1371600" algn="l">
              <a:lnSpc>
                <a:spcPct val="125000"/>
              </a:lnSpc>
              <a:spcBef>
                <a:spcPts val="930"/>
              </a:spcBef>
              <a:spcAft>
                <a:spcPts val="0"/>
              </a:spcAft>
              <a:buClr>
                <a:srgbClr val="3F3F3F"/>
              </a:buClr>
              <a:buSzPts val="1800"/>
              <a:buChar char="–"/>
              <a:defRPr sz="1800"/>
            </a:lvl3pPr>
            <a:lvl4pPr indent="-342900" lvl="3" marL="1828800" algn="l">
              <a:lnSpc>
                <a:spcPct val="125000"/>
              </a:lnSpc>
              <a:spcBef>
                <a:spcPts val="930"/>
              </a:spcBef>
              <a:spcAft>
                <a:spcPts val="0"/>
              </a:spcAft>
              <a:buClr>
                <a:srgbClr val="3F3F3F"/>
              </a:buClr>
              <a:buSzPts val="1800"/>
              <a:buChar char="–"/>
              <a:defRPr sz="1800"/>
            </a:lvl4pPr>
            <a:lvl5pPr indent="-342900" lvl="4" marL="2286000" algn="l">
              <a:lnSpc>
                <a:spcPct val="125000"/>
              </a:lnSpc>
              <a:spcBef>
                <a:spcPts val="930"/>
              </a:spcBef>
              <a:spcAft>
                <a:spcPts val="0"/>
              </a:spcAft>
              <a:buClr>
                <a:srgbClr val="3F3F3F"/>
              </a:buClr>
              <a:buSzPts val="1800"/>
              <a:buChar char="–"/>
              <a:defRPr sz="1800"/>
            </a:lvl5pPr>
            <a:lvl6pPr indent="-342900" lvl="5" marL="2743200" algn="l">
              <a:lnSpc>
                <a:spcPct val="111000"/>
              </a:lnSpc>
              <a:spcBef>
                <a:spcPts val="930"/>
              </a:spcBef>
              <a:spcAft>
                <a:spcPts val="0"/>
              </a:spcAft>
              <a:buClr>
                <a:srgbClr val="657C95"/>
              </a:buClr>
              <a:buSzPts val="1800"/>
              <a:buChar char="–"/>
              <a:defRPr/>
            </a:lvl6pPr>
            <a:lvl7pPr indent="-342900" lvl="6" marL="3200400" algn="l">
              <a:lnSpc>
                <a:spcPct val="111000"/>
              </a:lnSpc>
              <a:spcBef>
                <a:spcPts val="930"/>
              </a:spcBef>
              <a:spcAft>
                <a:spcPts val="0"/>
              </a:spcAft>
              <a:buClr>
                <a:srgbClr val="657C95"/>
              </a:buClr>
              <a:buSzPts val="1800"/>
              <a:buChar char="–"/>
              <a:defRPr/>
            </a:lvl7pPr>
            <a:lvl8pPr indent="-342900" lvl="7" marL="3657600" algn="l">
              <a:lnSpc>
                <a:spcPct val="111000"/>
              </a:lnSpc>
              <a:spcBef>
                <a:spcPts val="930"/>
              </a:spcBef>
              <a:spcAft>
                <a:spcPts val="0"/>
              </a:spcAft>
              <a:buClr>
                <a:srgbClr val="657C95"/>
              </a:buClr>
              <a:buSzPts val="1800"/>
              <a:buChar char="–"/>
              <a:defRPr/>
            </a:lvl8pPr>
            <a:lvl9pPr indent="-342900" lvl="8" marL="4114800" algn="l">
              <a:lnSpc>
                <a:spcPct val="111000"/>
              </a:lnSpc>
              <a:spcBef>
                <a:spcPts val="930"/>
              </a:spcBef>
              <a:spcAft>
                <a:spcPts val="0"/>
              </a:spcAft>
              <a:buClr>
                <a:srgbClr val="657C95"/>
              </a:buClr>
              <a:buSzPts val="1800"/>
              <a:buChar char="–"/>
              <a:defRPr/>
            </a:lvl9pPr>
          </a:lstStyle>
          <a:p/>
        </p:txBody>
      </p:sp>
      <p:sp>
        <p:nvSpPr>
          <p:cNvPr id="108" name="Google Shape;108;p23"/>
          <p:cNvSpPr/>
          <p:nvPr/>
        </p:nvSpPr>
        <p:spPr>
          <a:xfrm>
            <a:off x="1524" y="6101107"/>
            <a:ext cx="12188952"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109" name="Google Shape;109;p23"/>
          <p:cNvSpPr txBox="1"/>
          <p:nvPr>
            <p:ph idx="11" type="ftr"/>
          </p:nvPr>
        </p:nvSpPr>
        <p:spPr>
          <a:xfrm>
            <a:off x="642917" y="6309360"/>
            <a:ext cx="3423986"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3"/>
          <p:cNvSpPr txBox="1"/>
          <p:nvPr>
            <p:ph idx="10" type="dt"/>
          </p:nvPr>
        </p:nvSpPr>
        <p:spPr>
          <a:xfrm>
            <a:off x="5373620" y="6309360"/>
            <a:ext cx="3411973"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3"/>
          <p:cNvSpPr txBox="1"/>
          <p:nvPr>
            <p:ph idx="12" type="sldNum"/>
          </p:nvPr>
        </p:nvSpPr>
        <p:spPr>
          <a:xfrm>
            <a:off x="10569202" y="6309360"/>
            <a:ext cx="979879" cy="457200"/>
          </a:xfrm>
          <a:prstGeom prst="rect">
            <a:avLst/>
          </a:prstGeom>
          <a:noFill/>
          <a:ln>
            <a:noFill/>
          </a:ln>
        </p:spPr>
        <p:txBody>
          <a:bodyPr anchorCtr="0" anchor="b" bIns="91425" lIns="109725" spcFirstLastPara="1" rIns="109725" wrap="square" tIns="1097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en-US"/>
              <a:t>‹#›</a:t>
            </a:fld>
            <a:endParaRPr/>
          </a:p>
        </p:txBody>
      </p:sp>
      <p:sp>
        <p:nvSpPr>
          <p:cNvPr id="112" name="Google Shape;112;p23"/>
          <p:cNvSpPr/>
          <p:nvPr/>
        </p:nvSpPr>
        <p:spPr>
          <a:xfrm>
            <a:off x="4633798" y="6117631"/>
            <a:ext cx="64008" cy="74036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113" name="Google Shape;113;p23"/>
          <p:cNvSpPr txBox="1"/>
          <p:nvPr>
            <p:ph idx="2" type="body"/>
          </p:nvPr>
        </p:nvSpPr>
        <p:spPr>
          <a:xfrm>
            <a:off x="4679661" y="1646102"/>
            <a:ext cx="6863403" cy="4160520"/>
          </a:xfrm>
          <a:prstGeom prst="rect">
            <a:avLst/>
          </a:prstGeom>
          <a:noFill/>
          <a:ln>
            <a:noFill/>
          </a:ln>
        </p:spPr>
        <p:txBody>
          <a:bodyPr anchorCtr="0" anchor="t" bIns="91425" lIns="109725" spcFirstLastPara="1" rIns="109725" wrap="square" tIns="109725">
            <a:normAutofit/>
          </a:bodyPr>
          <a:lstStyle>
            <a:lvl1pPr indent="-228600" lvl="0" marL="457200" algn="l">
              <a:lnSpc>
                <a:spcPct val="125000"/>
              </a:lnSpc>
              <a:spcBef>
                <a:spcPts val="930"/>
              </a:spcBef>
              <a:spcAft>
                <a:spcPts val="0"/>
              </a:spcAft>
              <a:buClr>
                <a:srgbClr val="3F3F3F"/>
              </a:buClr>
              <a:buSzPts val="1800"/>
              <a:buNone/>
              <a:defRPr b="0" sz="1800"/>
            </a:lvl1pPr>
            <a:lvl2pPr indent="-228600" lvl="1" marL="914400" algn="l">
              <a:lnSpc>
                <a:spcPct val="125000"/>
              </a:lnSpc>
              <a:spcBef>
                <a:spcPts val="930"/>
              </a:spcBef>
              <a:spcAft>
                <a:spcPts val="0"/>
              </a:spcAft>
              <a:buClr>
                <a:srgbClr val="3F3F3F"/>
              </a:buClr>
              <a:buSzPts val="1800"/>
              <a:buNone/>
              <a:defRPr sz="1800"/>
            </a:lvl2pPr>
            <a:lvl3pPr indent="-342900" lvl="2" marL="1371600" algn="l">
              <a:lnSpc>
                <a:spcPct val="125000"/>
              </a:lnSpc>
              <a:spcBef>
                <a:spcPts val="930"/>
              </a:spcBef>
              <a:spcAft>
                <a:spcPts val="0"/>
              </a:spcAft>
              <a:buClr>
                <a:srgbClr val="3F3F3F"/>
              </a:buClr>
              <a:buSzPts val="1800"/>
              <a:buChar char="–"/>
              <a:defRPr sz="1800"/>
            </a:lvl3pPr>
            <a:lvl4pPr indent="-342900" lvl="3" marL="1828800" algn="l">
              <a:lnSpc>
                <a:spcPct val="125000"/>
              </a:lnSpc>
              <a:spcBef>
                <a:spcPts val="930"/>
              </a:spcBef>
              <a:spcAft>
                <a:spcPts val="0"/>
              </a:spcAft>
              <a:buClr>
                <a:srgbClr val="3F3F3F"/>
              </a:buClr>
              <a:buSzPts val="1800"/>
              <a:buChar char="–"/>
              <a:defRPr sz="1800"/>
            </a:lvl4pPr>
            <a:lvl5pPr indent="-342900" lvl="4" marL="2286000" algn="l">
              <a:lnSpc>
                <a:spcPct val="125000"/>
              </a:lnSpc>
              <a:spcBef>
                <a:spcPts val="930"/>
              </a:spcBef>
              <a:spcAft>
                <a:spcPts val="0"/>
              </a:spcAft>
              <a:buClr>
                <a:srgbClr val="3F3F3F"/>
              </a:buClr>
              <a:buSzPts val="1800"/>
              <a:buChar char="–"/>
              <a:defRPr sz="1800"/>
            </a:lvl5pPr>
            <a:lvl6pPr indent="-342900" lvl="5" marL="2743200" algn="l">
              <a:lnSpc>
                <a:spcPct val="111000"/>
              </a:lnSpc>
              <a:spcBef>
                <a:spcPts val="930"/>
              </a:spcBef>
              <a:spcAft>
                <a:spcPts val="0"/>
              </a:spcAft>
              <a:buClr>
                <a:srgbClr val="657C95"/>
              </a:buClr>
              <a:buSzPts val="1800"/>
              <a:buChar char="–"/>
              <a:defRPr/>
            </a:lvl6pPr>
            <a:lvl7pPr indent="-342900" lvl="6" marL="3200400" algn="l">
              <a:lnSpc>
                <a:spcPct val="111000"/>
              </a:lnSpc>
              <a:spcBef>
                <a:spcPts val="930"/>
              </a:spcBef>
              <a:spcAft>
                <a:spcPts val="0"/>
              </a:spcAft>
              <a:buClr>
                <a:srgbClr val="657C95"/>
              </a:buClr>
              <a:buSzPts val="1800"/>
              <a:buChar char="–"/>
              <a:defRPr/>
            </a:lvl7pPr>
            <a:lvl8pPr indent="-342900" lvl="7" marL="3657600" algn="l">
              <a:lnSpc>
                <a:spcPct val="111000"/>
              </a:lnSpc>
              <a:spcBef>
                <a:spcPts val="930"/>
              </a:spcBef>
              <a:spcAft>
                <a:spcPts val="0"/>
              </a:spcAft>
              <a:buClr>
                <a:srgbClr val="657C95"/>
              </a:buClr>
              <a:buSzPts val="1800"/>
              <a:buChar char="–"/>
              <a:defRPr/>
            </a:lvl8pPr>
            <a:lvl9pPr indent="-342900" lvl="8" marL="4114800" algn="l">
              <a:lnSpc>
                <a:spcPct val="111000"/>
              </a:lnSpc>
              <a:spcBef>
                <a:spcPts val="930"/>
              </a:spcBef>
              <a:spcAft>
                <a:spcPts val="0"/>
              </a:spcAft>
              <a:buClr>
                <a:srgbClr val="657C95"/>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14" name="Shape 114"/>
        <p:cNvGrpSpPr/>
        <p:nvPr/>
      </p:nvGrpSpPr>
      <p:grpSpPr>
        <a:xfrm>
          <a:off x="0" y="0"/>
          <a:ext cx="0" cy="0"/>
          <a:chOff x="0" y="0"/>
          <a:chExt cx="0" cy="0"/>
        </a:xfrm>
      </p:grpSpPr>
      <p:sp>
        <p:nvSpPr>
          <p:cNvPr id="115" name="Google Shape;115;p24"/>
          <p:cNvSpPr/>
          <p:nvPr/>
        </p:nvSpPr>
        <p:spPr>
          <a:xfrm>
            <a:off x="7573754" y="0"/>
            <a:ext cx="4618246" cy="6858000"/>
          </a:xfrm>
          <a:prstGeom prst="rect">
            <a:avLst/>
          </a:prstGeom>
          <a:solidFill>
            <a:schemeClr val="lt1">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116" name="Google Shape;116;p24"/>
          <p:cNvSpPr/>
          <p:nvPr/>
        </p:nvSpPr>
        <p:spPr>
          <a:xfrm>
            <a:off x="4456113" y="31750"/>
            <a:ext cx="0" cy="1588"/>
          </a:xfrm>
          <a:custGeom>
            <a:rect b="b" l="l" r="r" t="t"/>
            <a:pathLst>
              <a:path extrusionOk="0" h="2" w="2">
                <a:moveTo>
                  <a:pt x="0" y="0"/>
                </a:moveTo>
                <a:lnTo>
                  <a:pt x="0" y="0"/>
                </a:lnTo>
                <a:lnTo>
                  <a:pt x="0" y="2"/>
                </a:lnTo>
                <a:lnTo>
                  <a:pt x="0" y="0"/>
                </a:lnTo>
                <a:close/>
              </a:path>
            </a:pathLst>
          </a:custGeom>
          <a:solidFill>
            <a:srgbClr val="30466D"/>
          </a:solidFill>
          <a:ln cap="flat" cmpd="sng" w="9525">
            <a:solidFill>
              <a:srgbClr val="30466D"/>
            </a:solidFill>
            <a:prstDash val="solid"/>
            <a:round/>
            <a:headEnd len="sm" w="sm" type="none"/>
            <a:tailEnd len="sm" w="sm" type="none"/>
          </a:ln>
        </p:spPr>
      </p:sp>
      <p:sp>
        <p:nvSpPr>
          <p:cNvPr id="117" name="Google Shape;117;p24"/>
          <p:cNvSpPr txBox="1"/>
          <p:nvPr>
            <p:ph type="ctrTitle"/>
          </p:nvPr>
        </p:nvSpPr>
        <p:spPr>
          <a:xfrm>
            <a:off x="855388" y="863068"/>
            <a:ext cx="6007691" cy="4985916"/>
          </a:xfrm>
          <a:prstGeom prst="rect">
            <a:avLst/>
          </a:prstGeom>
          <a:noFill/>
          <a:ln>
            <a:noFill/>
          </a:ln>
        </p:spPr>
        <p:txBody>
          <a:bodyPr anchorCtr="0" anchor="ctr" bIns="91425" lIns="109725" spcFirstLastPara="1" rIns="109725" wrap="square" tIns="109725">
            <a:noAutofit/>
          </a:bodyPr>
          <a:lstStyle>
            <a:lvl1pPr lvl="0" algn="l">
              <a:lnSpc>
                <a:spcPct val="125000"/>
              </a:lnSpc>
              <a:spcBef>
                <a:spcPts val="0"/>
              </a:spcBef>
              <a:spcAft>
                <a:spcPts val="0"/>
              </a:spcAft>
              <a:buClr>
                <a:srgbClr val="3F3F3F"/>
              </a:buClr>
              <a:buSzPts val="6000"/>
              <a:buFont typeface="Meiryo"/>
              <a:buNone/>
              <a:defRPr b="0" sz="6000" cap="none">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4"/>
          <p:cNvSpPr txBox="1"/>
          <p:nvPr>
            <p:ph idx="1" type="subTitle"/>
          </p:nvPr>
        </p:nvSpPr>
        <p:spPr>
          <a:xfrm>
            <a:off x="8197352" y="863068"/>
            <a:ext cx="3351729" cy="5120069"/>
          </a:xfrm>
          <a:prstGeom prst="rect">
            <a:avLst/>
          </a:prstGeom>
          <a:noFill/>
          <a:ln>
            <a:noFill/>
          </a:ln>
        </p:spPr>
        <p:txBody>
          <a:bodyPr anchorCtr="0" anchor="ctr" bIns="91425" lIns="109725" spcFirstLastPara="1" rIns="109725" wrap="square" tIns="109725">
            <a:normAutofit/>
          </a:bodyPr>
          <a:lstStyle>
            <a:lvl1pPr lvl="0" algn="l">
              <a:lnSpc>
                <a:spcPct val="150000"/>
              </a:lnSpc>
              <a:spcBef>
                <a:spcPts val="930"/>
              </a:spcBef>
              <a:spcAft>
                <a:spcPts val="0"/>
              </a:spcAft>
              <a:buClr>
                <a:srgbClr val="262626"/>
              </a:buClr>
              <a:buSzPts val="2400"/>
              <a:buNone/>
              <a:defRPr b="0" sz="2400" cap="none">
                <a:solidFill>
                  <a:srgbClr val="262626"/>
                </a:solidFill>
              </a:defRPr>
            </a:lvl1pPr>
            <a:lvl2pPr lvl="1" algn="ctr">
              <a:lnSpc>
                <a:spcPct val="140000"/>
              </a:lnSpc>
              <a:spcBef>
                <a:spcPts val="930"/>
              </a:spcBef>
              <a:spcAft>
                <a:spcPts val="0"/>
              </a:spcAft>
              <a:buClr>
                <a:srgbClr val="3F3F3F"/>
              </a:buClr>
              <a:buSzPts val="2000"/>
              <a:buNone/>
              <a:defRPr sz="2000"/>
            </a:lvl2pPr>
            <a:lvl3pPr lvl="2" algn="ctr">
              <a:lnSpc>
                <a:spcPct val="140000"/>
              </a:lnSpc>
              <a:spcBef>
                <a:spcPts val="930"/>
              </a:spcBef>
              <a:spcAft>
                <a:spcPts val="0"/>
              </a:spcAft>
              <a:buClr>
                <a:srgbClr val="3F3F3F"/>
              </a:buClr>
              <a:buSzPts val="1800"/>
              <a:buNone/>
              <a:defRPr sz="1800"/>
            </a:lvl3pPr>
            <a:lvl4pPr lvl="3" algn="ctr">
              <a:lnSpc>
                <a:spcPct val="140000"/>
              </a:lnSpc>
              <a:spcBef>
                <a:spcPts val="930"/>
              </a:spcBef>
              <a:spcAft>
                <a:spcPts val="0"/>
              </a:spcAft>
              <a:buClr>
                <a:srgbClr val="3F3F3F"/>
              </a:buClr>
              <a:buSzPts val="1600"/>
              <a:buNone/>
              <a:defRPr sz="1600"/>
            </a:lvl4pPr>
            <a:lvl5pPr lvl="4" algn="ctr">
              <a:lnSpc>
                <a:spcPct val="140000"/>
              </a:lnSpc>
              <a:spcBef>
                <a:spcPts val="930"/>
              </a:spcBef>
              <a:spcAft>
                <a:spcPts val="0"/>
              </a:spcAft>
              <a:buClr>
                <a:srgbClr val="3F3F3F"/>
              </a:buClr>
              <a:buSzPts val="1600"/>
              <a:buNone/>
              <a:defRPr sz="1600"/>
            </a:lvl5pPr>
            <a:lvl6pPr lvl="5" algn="ctr">
              <a:lnSpc>
                <a:spcPct val="111000"/>
              </a:lnSpc>
              <a:spcBef>
                <a:spcPts val="930"/>
              </a:spcBef>
              <a:spcAft>
                <a:spcPts val="0"/>
              </a:spcAft>
              <a:buClr>
                <a:srgbClr val="657C95"/>
              </a:buClr>
              <a:buSzPts val="1600"/>
              <a:buNone/>
              <a:defRPr sz="1600"/>
            </a:lvl6pPr>
            <a:lvl7pPr lvl="6" algn="ctr">
              <a:lnSpc>
                <a:spcPct val="111000"/>
              </a:lnSpc>
              <a:spcBef>
                <a:spcPts val="930"/>
              </a:spcBef>
              <a:spcAft>
                <a:spcPts val="0"/>
              </a:spcAft>
              <a:buClr>
                <a:srgbClr val="657C95"/>
              </a:buClr>
              <a:buSzPts val="1600"/>
              <a:buNone/>
              <a:defRPr sz="1600"/>
            </a:lvl7pPr>
            <a:lvl8pPr lvl="7" algn="ctr">
              <a:lnSpc>
                <a:spcPct val="111000"/>
              </a:lnSpc>
              <a:spcBef>
                <a:spcPts val="930"/>
              </a:spcBef>
              <a:spcAft>
                <a:spcPts val="0"/>
              </a:spcAft>
              <a:buClr>
                <a:srgbClr val="657C95"/>
              </a:buClr>
              <a:buSzPts val="1600"/>
              <a:buNone/>
              <a:defRPr sz="1600"/>
            </a:lvl8pPr>
            <a:lvl9pPr lvl="8" algn="ctr">
              <a:lnSpc>
                <a:spcPct val="111000"/>
              </a:lnSpc>
              <a:spcBef>
                <a:spcPts val="930"/>
              </a:spcBef>
              <a:spcAft>
                <a:spcPts val="0"/>
              </a:spcAft>
              <a:buClr>
                <a:srgbClr val="657C95"/>
              </a:buClr>
              <a:buSzPts val="1600"/>
              <a:buNone/>
              <a:defRPr sz="1600"/>
            </a:lvl9pPr>
          </a:lstStyle>
          <a:p/>
        </p:txBody>
      </p:sp>
      <p:sp>
        <p:nvSpPr>
          <p:cNvPr id="119" name="Google Shape;119;p24"/>
          <p:cNvSpPr/>
          <p:nvPr/>
        </p:nvSpPr>
        <p:spPr>
          <a:xfrm rot="5400000">
            <a:off x="4101215" y="3396997"/>
            <a:ext cx="6858002"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120" name="Google Shape;120;p24"/>
          <p:cNvSpPr txBox="1"/>
          <p:nvPr>
            <p:ph idx="10" type="dt"/>
          </p:nvPr>
        </p:nvSpPr>
        <p:spPr>
          <a:xfrm>
            <a:off x="8197353" y="6309360"/>
            <a:ext cx="2151134"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4"/>
          <p:cNvSpPr txBox="1"/>
          <p:nvPr>
            <p:ph idx="11" type="ftr"/>
          </p:nvPr>
        </p:nvSpPr>
        <p:spPr>
          <a:xfrm>
            <a:off x="855388" y="6309360"/>
            <a:ext cx="6007691" cy="457200"/>
          </a:xfrm>
          <a:prstGeom prst="rect">
            <a:avLst/>
          </a:prstGeom>
          <a:noFill/>
          <a:ln>
            <a:noFill/>
          </a:ln>
        </p:spPr>
        <p:txBody>
          <a:bodyPr anchorCtr="0" anchor="ctr" bIns="91425" lIns="109725" spcFirstLastPara="1" rIns="109725" wrap="square" tIns="10972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24"/>
          <p:cNvSpPr txBox="1"/>
          <p:nvPr>
            <p:ph idx="12" type="sldNum"/>
          </p:nvPr>
        </p:nvSpPr>
        <p:spPr>
          <a:xfrm>
            <a:off x="10569202" y="6309360"/>
            <a:ext cx="979879" cy="457200"/>
          </a:xfrm>
          <a:prstGeom prst="rect">
            <a:avLst/>
          </a:prstGeom>
          <a:noFill/>
          <a:ln>
            <a:noFill/>
          </a:ln>
        </p:spPr>
        <p:txBody>
          <a:bodyPr anchorCtr="0" anchor="b" bIns="91425" lIns="109725" spcFirstLastPara="1" rIns="109725" wrap="square" tIns="109725">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40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23" name="Shape 123"/>
        <p:cNvGrpSpPr/>
        <p:nvPr/>
      </p:nvGrpSpPr>
      <p:grpSpPr>
        <a:xfrm>
          <a:off x="0" y="0"/>
          <a:ext cx="0" cy="0"/>
          <a:chOff x="0" y="0"/>
          <a:chExt cx="0" cy="0"/>
        </a:xfrm>
      </p:grpSpPr>
      <p:sp>
        <p:nvSpPr>
          <p:cNvPr id="124" name="Google Shape;124;p26"/>
          <p:cNvSpPr/>
          <p:nvPr/>
        </p:nvSpPr>
        <p:spPr>
          <a:xfrm>
            <a:off x="0" y="4215384"/>
            <a:ext cx="12192000" cy="2642616"/>
          </a:xfrm>
          <a:prstGeom prst="rect">
            <a:avLst/>
          </a:prstGeom>
          <a:solidFill>
            <a:schemeClr val="lt1">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125" name="Google Shape;125;p26"/>
          <p:cNvSpPr txBox="1"/>
          <p:nvPr>
            <p:ph type="title"/>
          </p:nvPr>
        </p:nvSpPr>
        <p:spPr>
          <a:xfrm>
            <a:off x="795316" y="1406284"/>
            <a:ext cx="10593694" cy="2597841"/>
          </a:xfrm>
          <a:prstGeom prst="rect">
            <a:avLst/>
          </a:prstGeom>
          <a:noFill/>
          <a:ln>
            <a:noFill/>
          </a:ln>
        </p:spPr>
        <p:txBody>
          <a:bodyPr anchorCtr="0" anchor="b" bIns="91425" lIns="109725" spcFirstLastPara="1" rIns="109725" wrap="square" tIns="109725">
            <a:normAutofit/>
          </a:bodyPr>
          <a:lstStyle>
            <a:lvl1pPr lvl="0" algn="ctr">
              <a:lnSpc>
                <a:spcPct val="125000"/>
              </a:lnSpc>
              <a:spcBef>
                <a:spcPts val="0"/>
              </a:spcBef>
              <a:spcAft>
                <a:spcPts val="0"/>
              </a:spcAft>
              <a:buClr>
                <a:srgbClr val="3F3F3F"/>
              </a:buClr>
              <a:buSzPts val="4400"/>
              <a:buFont typeface="Meiryo"/>
              <a:buNone/>
              <a:defRPr sz="4400">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26"/>
          <p:cNvSpPr txBox="1"/>
          <p:nvPr>
            <p:ph idx="1" type="body"/>
          </p:nvPr>
        </p:nvSpPr>
        <p:spPr>
          <a:xfrm>
            <a:off x="2818312" y="4527856"/>
            <a:ext cx="6559018" cy="1570245"/>
          </a:xfrm>
          <a:prstGeom prst="rect">
            <a:avLst/>
          </a:prstGeom>
          <a:noFill/>
          <a:ln>
            <a:noFill/>
          </a:ln>
        </p:spPr>
        <p:txBody>
          <a:bodyPr anchorCtr="0" anchor="t" bIns="91425" lIns="109725" spcFirstLastPara="1" rIns="109725" wrap="square" tIns="109725">
            <a:normAutofit/>
          </a:bodyPr>
          <a:lstStyle>
            <a:lvl1pPr indent="-228600" lvl="0" marL="457200" algn="ctr">
              <a:lnSpc>
                <a:spcPct val="130000"/>
              </a:lnSpc>
              <a:spcBef>
                <a:spcPts val="0"/>
              </a:spcBef>
              <a:spcAft>
                <a:spcPts val="0"/>
              </a:spcAft>
              <a:buClr>
                <a:srgbClr val="3F3F3F"/>
              </a:buClr>
              <a:buSzPts val="2400"/>
              <a:buNone/>
              <a:defRPr b="0" sz="2400">
                <a:solidFill>
                  <a:srgbClr val="3F3F3F"/>
                </a:solidFill>
              </a:defRPr>
            </a:lvl1pPr>
            <a:lvl2pPr indent="-228600" lvl="1" marL="914400" algn="l">
              <a:lnSpc>
                <a:spcPct val="140000"/>
              </a:lnSpc>
              <a:spcBef>
                <a:spcPts val="930"/>
              </a:spcBef>
              <a:spcAft>
                <a:spcPts val="0"/>
              </a:spcAft>
              <a:buClr>
                <a:srgbClr val="888888"/>
              </a:buClr>
              <a:buSzPts val="2000"/>
              <a:buNone/>
              <a:defRPr sz="2000">
                <a:solidFill>
                  <a:srgbClr val="888888"/>
                </a:solidFill>
              </a:defRPr>
            </a:lvl2pPr>
            <a:lvl3pPr indent="-228600" lvl="2" marL="1371600" algn="l">
              <a:lnSpc>
                <a:spcPct val="140000"/>
              </a:lnSpc>
              <a:spcBef>
                <a:spcPts val="930"/>
              </a:spcBef>
              <a:spcAft>
                <a:spcPts val="0"/>
              </a:spcAft>
              <a:buClr>
                <a:srgbClr val="888888"/>
              </a:buClr>
              <a:buSzPts val="1800"/>
              <a:buNone/>
              <a:defRPr sz="1800">
                <a:solidFill>
                  <a:srgbClr val="888888"/>
                </a:solidFill>
              </a:defRPr>
            </a:lvl3pPr>
            <a:lvl4pPr indent="-228600" lvl="3" marL="1828800" algn="l">
              <a:lnSpc>
                <a:spcPct val="140000"/>
              </a:lnSpc>
              <a:spcBef>
                <a:spcPts val="930"/>
              </a:spcBef>
              <a:spcAft>
                <a:spcPts val="0"/>
              </a:spcAft>
              <a:buClr>
                <a:srgbClr val="888888"/>
              </a:buClr>
              <a:buSzPts val="1600"/>
              <a:buNone/>
              <a:defRPr sz="1600">
                <a:solidFill>
                  <a:srgbClr val="888888"/>
                </a:solidFill>
              </a:defRPr>
            </a:lvl4pPr>
            <a:lvl5pPr indent="-228600" lvl="4" marL="2286000" algn="l">
              <a:lnSpc>
                <a:spcPct val="140000"/>
              </a:lnSpc>
              <a:spcBef>
                <a:spcPts val="930"/>
              </a:spcBef>
              <a:spcAft>
                <a:spcPts val="0"/>
              </a:spcAft>
              <a:buClr>
                <a:srgbClr val="888888"/>
              </a:buClr>
              <a:buSzPts val="1600"/>
              <a:buNone/>
              <a:defRPr sz="1600">
                <a:solidFill>
                  <a:srgbClr val="888888"/>
                </a:solidFill>
              </a:defRPr>
            </a:lvl5pPr>
            <a:lvl6pPr indent="-228600" lvl="5" marL="2743200" algn="l">
              <a:lnSpc>
                <a:spcPct val="111000"/>
              </a:lnSpc>
              <a:spcBef>
                <a:spcPts val="930"/>
              </a:spcBef>
              <a:spcAft>
                <a:spcPts val="0"/>
              </a:spcAft>
              <a:buClr>
                <a:srgbClr val="888888"/>
              </a:buClr>
              <a:buSzPts val="1600"/>
              <a:buNone/>
              <a:defRPr sz="1600">
                <a:solidFill>
                  <a:srgbClr val="888888"/>
                </a:solidFill>
              </a:defRPr>
            </a:lvl6pPr>
            <a:lvl7pPr indent="-228600" lvl="6" marL="3200400" algn="l">
              <a:lnSpc>
                <a:spcPct val="111000"/>
              </a:lnSpc>
              <a:spcBef>
                <a:spcPts val="930"/>
              </a:spcBef>
              <a:spcAft>
                <a:spcPts val="0"/>
              </a:spcAft>
              <a:buClr>
                <a:srgbClr val="888888"/>
              </a:buClr>
              <a:buSzPts val="1600"/>
              <a:buNone/>
              <a:defRPr sz="1600">
                <a:solidFill>
                  <a:srgbClr val="888888"/>
                </a:solidFill>
              </a:defRPr>
            </a:lvl7pPr>
            <a:lvl8pPr indent="-228600" lvl="7" marL="3657600" algn="l">
              <a:lnSpc>
                <a:spcPct val="111000"/>
              </a:lnSpc>
              <a:spcBef>
                <a:spcPts val="930"/>
              </a:spcBef>
              <a:spcAft>
                <a:spcPts val="0"/>
              </a:spcAft>
              <a:buClr>
                <a:srgbClr val="888888"/>
              </a:buClr>
              <a:buSzPts val="1600"/>
              <a:buNone/>
              <a:defRPr sz="1600">
                <a:solidFill>
                  <a:srgbClr val="888888"/>
                </a:solidFill>
              </a:defRPr>
            </a:lvl8pPr>
            <a:lvl9pPr indent="-228600" lvl="8" marL="4114800" algn="l">
              <a:lnSpc>
                <a:spcPct val="111000"/>
              </a:lnSpc>
              <a:spcBef>
                <a:spcPts val="930"/>
              </a:spcBef>
              <a:spcAft>
                <a:spcPts val="0"/>
              </a:spcAft>
              <a:buClr>
                <a:srgbClr val="888888"/>
              </a:buClr>
              <a:buSzPts val="1600"/>
              <a:buNone/>
              <a:defRPr sz="1600">
                <a:solidFill>
                  <a:srgbClr val="888888"/>
                </a:solidFill>
              </a:defRPr>
            </a:lvl9pPr>
          </a:lstStyle>
          <a:p/>
        </p:txBody>
      </p:sp>
      <p:sp>
        <p:nvSpPr>
          <p:cNvPr id="127" name="Google Shape;127;p26"/>
          <p:cNvSpPr txBox="1"/>
          <p:nvPr>
            <p:ph idx="10" type="dt"/>
          </p:nvPr>
        </p:nvSpPr>
        <p:spPr>
          <a:xfrm>
            <a:off x="642917" y="6309360"/>
            <a:ext cx="3411973"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26"/>
          <p:cNvSpPr txBox="1"/>
          <p:nvPr>
            <p:ph idx="11" type="ftr"/>
          </p:nvPr>
        </p:nvSpPr>
        <p:spPr>
          <a:xfrm>
            <a:off x="5376670" y="6309360"/>
            <a:ext cx="4946592"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26"/>
          <p:cNvSpPr txBox="1"/>
          <p:nvPr>
            <p:ph idx="12" type="sldNum"/>
          </p:nvPr>
        </p:nvSpPr>
        <p:spPr>
          <a:xfrm>
            <a:off x="10569202" y="6309360"/>
            <a:ext cx="979879" cy="457200"/>
          </a:xfrm>
          <a:prstGeom prst="rect">
            <a:avLst/>
          </a:prstGeom>
          <a:noFill/>
          <a:ln>
            <a:noFill/>
          </a:ln>
        </p:spPr>
        <p:txBody>
          <a:bodyPr anchorCtr="0" anchor="b" bIns="91425" lIns="109725" spcFirstLastPara="1" rIns="109725" wrap="square" tIns="109725">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en-US"/>
              <a:t>‹#›</a:t>
            </a:fld>
            <a:endParaRPr/>
          </a:p>
        </p:txBody>
      </p:sp>
      <p:sp>
        <p:nvSpPr>
          <p:cNvPr id="130" name="Google Shape;130;p26"/>
          <p:cNvSpPr/>
          <p:nvPr/>
        </p:nvSpPr>
        <p:spPr>
          <a:xfrm>
            <a:off x="0" y="4215384"/>
            <a:ext cx="12188952"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31" name="Shape 131"/>
        <p:cNvGrpSpPr/>
        <p:nvPr/>
      </p:nvGrpSpPr>
      <p:grpSpPr>
        <a:xfrm>
          <a:off x="0" y="0"/>
          <a:ext cx="0" cy="0"/>
          <a:chOff x="0" y="0"/>
          <a:chExt cx="0" cy="0"/>
        </a:xfrm>
      </p:grpSpPr>
      <p:sp>
        <p:nvSpPr>
          <p:cNvPr id="132" name="Google Shape;132;p27"/>
          <p:cNvSpPr txBox="1"/>
          <p:nvPr>
            <p:ph idx="1" type="body"/>
          </p:nvPr>
        </p:nvSpPr>
        <p:spPr>
          <a:xfrm>
            <a:off x="5376667" y="658999"/>
            <a:ext cx="6166422" cy="457200"/>
          </a:xfrm>
          <a:prstGeom prst="rect">
            <a:avLst/>
          </a:prstGeom>
          <a:noFill/>
          <a:ln>
            <a:noFill/>
          </a:ln>
        </p:spPr>
        <p:txBody>
          <a:bodyPr anchorCtr="0" anchor="b" bIns="91425" lIns="109725" spcFirstLastPara="1" rIns="109725" wrap="square" tIns="109725">
            <a:normAutofit/>
          </a:bodyPr>
          <a:lstStyle>
            <a:lvl1pPr indent="-228600" lvl="0" marL="457200" algn="l">
              <a:lnSpc>
                <a:spcPct val="130000"/>
              </a:lnSpc>
              <a:spcBef>
                <a:spcPts val="930"/>
              </a:spcBef>
              <a:spcAft>
                <a:spcPts val="0"/>
              </a:spcAft>
              <a:buClr>
                <a:schemeClr val="accent1"/>
              </a:buClr>
              <a:buSzPts val="1800"/>
              <a:buNone/>
              <a:defRPr b="1" sz="1800" cap="none">
                <a:solidFill>
                  <a:schemeClr val="accent1"/>
                </a:solidFill>
              </a:defRPr>
            </a:lvl1pPr>
            <a:lvl2pPr indent="-228600" lvl="1" marL="914400" algn="l">
              <a:lnSpc>
                <a:spcPct val="140000"/>
              </a:lnSpc>
              <a:spcBef>
                <a:spcPts val="930"/>
              </a:spcBef>
              <a:spcAft>
                <a:spcPts val="0"/>
              </a:spcAft>
              <a:buClr>
                <a:srgbClr val="3F3F3F"/>
              </a:buClr>
              <a:buSzPts val="2000"/>
              <a:buNone/>
              <a:defRPr b="1" sz="2000"/>
            </a:lvl2pPr>
            <a:lvl3pPr indent="-228600" lvl="2" marL="1371600" algn="l">
              <a:lnSpc>
                <a:spcPct val="140000"/>
              </a:lnSpc>
              <a:spcBef>
                <a:spcPts val="930"/>
              </a:spcBef>
              <a:spcAft>
                <a:spcPts val="0"/>
              </a:spcAft>
              <a:buClr>
                <a:srgbClr val="3F3F3F"/>
              </a:buClr>
              <a:buSzPts val="1800"/>
              <a:buNone/>
              <a:defRPr b="1" sz="1800"/>
            </a:lvl3pPr>
            <a:lvl4pPr indent="-228600" lvl="3" marL="1828800" algn="l">
              <a:lnSpc>
                <a:spcPct val="140000"/>
              </a:lnSpc>
              <a:spcBef>
                <a:spcPts val="930"/>
              </a:spcBef>
              <a:spcAft>
                <a:spcPts val="0"/>
              </a:spcAft>
              <a:buClr>
                <a:srgbClr val="3F3F3F"/>
              </a:buClr>
              <a:buSzPts val="1600"/>
              <a:buNone/>
              <a:defRPr b="1" sz="1600"/>
            </a:lvl4pPr>
            <a:lvl5pPr indent="-228600" lvl="4" marL="2286000" algn="l">
              <a:lnSpc>
                <a:spcPct val="140000"/>
              </a:lnSpc>
              <a:spcBef>
                <a:spcPts val="930"/>
              </a:spcBef>
              <a:spcAft>
                <a:spcPts val="0"/>
              </a:spcAft>
              <a:buClr>
                <a:srgbClr val="3F3F3F"/>
              </a:buClr>
              <a:buSzPts val="1600"/>
              <a:buNone/>
              <a:defRPr b="1" sz="1600"/>
            </a:lvl5pPr>
            <a:lvl6pPr indent="-228600" lvl="5" marL="2743200" algn="l">
              <a:lnSpc>
                <a:spcPct val="111000"/>
              </a:lnSpc>
              <a:spcBef>
                <a:spcPts val="930"/>
              </a:spcBef>
              <a:spcAft>
                <a:spcPts val="0"/>
              </a:spcAft>
              <a:buClr>
                <a:srgbClr val="657C95"/>
              </a:buClr>
              <a:buSzPts val="1600"/>
              <a:buNone/>
              <a:defRPr b="1" sz="1600"/>
            </a:lvl6pPr>
            <a:lvl7pPr indent="-228600" lvl="6" marL="3200400" algn="l">
              <a:lnSpc>
                <a:spcPct val="111000"/>
              </a:lnSpc>
              <a:spcBef>
                <a:spcPts val="930"/>
              </a:spcBef>
              <a:spcAft>
                <a:spcPts val="0"/>
              </a:spcAft>
              <a:buClr>
                <a:srgbClr val="657C95"/>
              </a:buClr>
              <a:buSzPts val="1600"/>
              <a:buNone/>
              <a:defRPr b="1" sz="1600"/>
            </a:lvl7pPr>
            <a:lvl8pPr indent="-228600" lvl="7" marL="3657600" algn="l">
              <a:lnSpc>
                <a:spcPct val="111000"/>
              </a:lnSpc>
              <a:spcBef>
                <a:spcPts val="930"/>
              </a:spcBef>
              <a:spcAft>
                <a:spcPts val="0"/>
              </a:spcAft>
              <a:buClr>
                <a:srgbClr val="657C95"/>
              </a:buClr>
              <a:buSzPts val="1600"/>
              <a:buNone/>
              <a:defRPr b="1" sz="1600"/>
            </a:lvl8pPr>
            <a:lvl9pPr indent="-228600" lvl="8" marL="4114800" algn="l">
              <a:lnSpc>
                <a:spcPct val="111000"/>
              </a:lnSpc>
              <a:spcBef>
                <a:spcPts val="930"/>
              </a:spcBef>
              <a:spcAft>
                <a:spcPts val="0"/>
              </a:spcAft>
              <a:buClr>
                <a:srgbClr val="657C95"/>
              </a:buClr>
              <a:buSzPts val="1600"/>
              <a:buNone/>
              <a:defRPr b="1" sz="1600"/>
            </a:lvl9pPr>
          </a:lstStyle>
          <a:p/>
        </p:txBody>
      </p:sp>
      <p:sp>
        <p:nvSpPr>
          <p:cNvPr id="133" name="Google Shape;133;p27"/>
          <p:cNvSpPr txBox="1"/>
          <p:nvPr>
            <p:ph idx="2" type="body"/>
          </p:nvPr>
        </p:nvSpPr>
        <p:spPr>
          <a:xfrm>
            <a:off x="5376668" y="1116199"/>
            <a:ext cx="6166422" cy="2062129"/>
          </a:xfrm>
          <a:prstGeom prst="rect">
            <a:avLst/>
          </a:prstGeom>
          <a:noFill/>
          <a:ln>
            <a:noFill/>
          </a:ln>
        </p:spPr>
        <p:txBody>
          <a:bodyPr anchorCtr="0" anchor="ctr"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657C95"/>
              </a:buClr>
              <a:buSzPts val="1800"/>
              <a:buChar char="–"/>
              <a:defRPr/>
            </a:lvl6pPr>
            <a:lvl7pPr indent="-342900" lvl="6" marL="3200400" algn="l">
              <a:lnSpc>
                <a:spcPct val="111000"/>
              </a:lnSpc>
              <a:spcBef>
                <a:spcPts val="930"/>
              </a:spcBef>
              <a:spcAft>
                <a:spcPts val="0"/>
              </a:spcAft>
              <a:buClr>
                <a:srgbClr val="657C95"/>
              </a:buClr>
              <a:buSzPts val="1800"/>
              <a:buChar char="–"/>
              <a:defRPr/>
            </a:lvl7pPr>
            <a:lvl8pPr indent="-342900" lvl="7" marL="3657600" algn="l">
              <a:lnSpc>
                <a:spcPct val="111000"/>
              </a:lnSpc>
              <a:spcBef>
                <a:spcPts val="930"/>
              </a:spcBef>
              <a:spcAft>
                <a:spcPts val="0"/>
              </a:spcAft>
              <a:buClr>
                <a:srgbClr val="657C95"/>
              </a:buClr>
              <a:buSzPts val="1800"/>
              <a:buChar char="–"/>
              <a:defRPr/>
            </a:lvl8pPr>
            <a:lvl9pPr indent="-342900" lvl="8" marL="4114800" algn="l">
              <a:lnSpc>
                <a:spcPct val="111000"/>
              </a:lnSpc>
              <a:spcBef>
                <a:spcPts val="930"/>
              </a:spcBef>
              <a:spcAft>
                <a:spcPts val="0"/>
              </a:spcAft>
              <a:buClr>
                <a:srgbClr val="657C95"/>
              </a:buClr>
              <a:buSzPts val="1800"/>
              <a:buChar char="–"/>
              <a:defRPr/>
            </a:lvl9pPr>
          </a:lstStyle>
          <a:p/>
        </p:txBody>
      </p:sp>
      <p:sp>
        <p:nvSpPr>
          <p:cNvPr id="134" name="Google Shape;134;p27"/>
          <p:cNvSpPr txBox="1"/>
          <p:nvPr>
            <p:ph idx="3" type="body"/>
          </p:nvPr>
        </p:nvSpPr>
        <p:spPr>
          <a:xfrm>
            <a:off x="5376668" y="3623098"/>
            <a:ext cx="6166421" cy="457200"/>
          </a:xfrm>
          <a:prstGeom prst="rect">
            <a:avLst/>
          </a:prstGeom>
          <a:noFill/>
          <a:ln>
            <a:noFill/>
          </a:ln>
        </p:spPr>
        <p:txBody>
          <a:bodyPr anchorCtr="0" anchor="b" bIns="91425" lIns="109725" spcFirstLastPara="1" rIns="109725" wrap="square" tIns="109725">
            <a:normAutofit/>
          </a:bodyPr>
          <a:lstStyle>
            <a:lvl1pPr indent="-228600" lvl="0" marL="457200" algn="l">
              <a:lnSpc>
                <a:spcPct val="99000"/>
              </a:lnSpc>
              <a:spcBef>
                <a:spcPts val="930"/>
              </a:spcBef>
              <a:spcAft>
                <a:spcPts val="0"/>
              </a:spcAft>
              <a:buClr>
                <a:schemeClr val="accent1"/>
              </a:buClr>
              <a:buSzPts val="1800"/>
              <a:buNone/>
              <a:defRPr b="1" sz="1800" cap="none">
                <a:solidFill>
                  <a:schemeClr val="accent1"/>
                </a:solidFill>
                <a:latin typeface="Meiryo"/>
                <a:ea typeface="Meiryo"/>
                <a:cs typeface="Meiryo"/>
                <a:sym typeface="Meiryo"/>
              </a:defRPr>
            </a:lvl1pPr>
            <a:lvl2pPr indent="-228600" lvl="1" marL="914400" algn="l">
              <a:lnSpc>
                <a:spcPct val="140000"/>
              </a:lnSpc>
              <a:spcBef>
                <a:spcPts val="930"/>
              </a:spcBef>
              <a:spcAft>
                <a:spcPts val="0"/>
              </a:spcAft>
              <a:buClr>
                <a:srgbClr val="3F3F3F"/>
              </a:buClr>
              <a:buSzPts val="2000"/>
              <a:buNone/>
              <a:defRPr b="1" sz="2000"/>
            </a:lvl2pPr>
            <a:lvl3pPr indent="-228600" lvl="2" marL="1371600" algn="l">
              <a:lnSpc>
                <a:spcPct val="140000"/>
              </a:lnSpc>
              <a:spcBef>
                <a:spcPts val="930"/>
              </a:spcBef>
              <a:spcAft>
                <a:spcPts val="0"/>
              </a:spcAft>
              <a:buClr>
                <a:srgbClr val="3F3F3F"/>
              </a:buClr>
              <a:buSzPts val="1800"/>
              <a:buNone/>
              <a:defRPr b="1" sz="1800"/>
            </a:lvl3pPr>
            <a:lvl4pPr indent="-228600" lvl="3" marL="1828800" algn="l">
              <a:lnSpc>
                <a:spcPct val="140000"/>
              </a:lnSpc>
              <a:spcBef>
                <a:spcPts val="930"/>
              </a:spcBef>
              <a:spcAft>
                <a:spcPts val="0"/>
              </a:spcAft>
              <a:buClr>
                <a:srgbClr val="3F3F3F"/>
              </a:buClr>
              <a:buSzPts val="1600"/>
              <a:buNone/>
              <a:defRPr b="1" sz="1600"/>
            </a:lvl4pPr>
            <a:lvl5pPr indent="-228600" lvl="4" marL="2286000" algn="l">
              <a:lnSpc>
                <a:spcPct val="140000"/>
              </a:lnSpc>
              <a:spcBef>
                <a:spcPts val="930"/>
              </a:spcBef>
              <a:spcAft>
                <a:spcPts val="0"/>
              </a:spcAft>
              <a:buClr>
                <a:srgbClr val="3F3F3F"/>
              </a:buClr>
              <a:buSzPts val="1600"/>
              <a:buNone/>
              <a:defRPr b="1" sz="1600"/>
            </a:lvl5pPr>
            <a:lvl6pPr indent="-228600" lvl="5" marL="2743200" algn="l">
              <a:lnSpc>
                <a:spcPct val="111000"/>
              </a:lnSpc>
              <a:spcBef>
                <a:spcPts val="930"/>
              </a:spcBef>
              <a:spcAft>
                <a:spcPts val="0"/>
              </a:spcAft>
              <a:buClr>
                <a:srgbClr val="657C95"/>
              </a:buClr>
              <a:buSzPts val="1600"/>
              <a:buNone/>
              <a:defRPr b="1" sz="1600"/>
            </a:lvl6pPr>
            <a:lvl7pPr indent="-228600" lvl="6" marL="3200400" algn="l">
              <a:lnSpc>
                <a:spcPct val="111000"/>
              </a:lnSpc>
              <a:spcBef>
                <a:spcPts val="930"/>
              </a:spcBef>
              <a:spcAft>
                <a:spcPts val="0"/>
              </a:spcAft>
              <a:buClr>
                <a:srgbClr val="657C95"/>
              </a:buClr>
              <a:buSzPts val="1600"/>
              <a:buNone/>
              <a:defRPr b="1" sz="1600"/>
            </a:lvl7pPr>
            <a:lvl8pPr indent="-228600" lvl="7" marL="3657600" algn="l">
              <a:lnSpc>
                <a:spcPct val="111000"/>
              </a:lnSpc>
              <a:spcBef>
                <a:spcPts val="930"/>
              </a:spcBef>
              <a:spcAft>
                <a:spcPts val="0"/>
              </a:spcAft>
              <a:buClr>
                <a:srgbClr val="657C95"/>
              </a:buClr>
              <a:buSzPts val="1600"/>
              <a:buNone/>
              <a:defRPr b="1" sz="1600"/>
            </a:lvl8pPr>
            <a:lvl9pPr indent="-228600" lvl="8" marL="4114800" algn="l">
              <a:lnSpc>
                <a:spcPct val="111000"/>
              </a:lnSpc>
              <a:spcBef>
                <a:spcPts val="930"/>
              </a:spcBef>
              <a:spcAft>
                <a:spcPts val="0"/>
              </a:spcAft>
              <a:buClr>
                <a:srgbClr val="657C95"/>
              </a:buClr>
              <a:buSzPts val="1600"/>
              <a:buNone/>
              <a:defRPr b="1" sz="1600"/>
            </a:lvl9pPr>
          </a:lstStyle>
          <a:p/>
        </p:txBody>
      </p:sp>
      <p:sp>
        <p:nvSpPr>
          <p:cNvPr id="135" name="Google Shape;135;p27"/>
          <p:cNvSpPr txBox="1"/>
          <p:nvPr>
            <p:ph idx="4" type="body"/>
          </p:nvPr>
        </p:nvSpPr>
        <p:spPr>
          <a:xfrm>
            <a:off x="5376670" y="4102370"/>
            <a:ext cx="6166419" cy="2066544"/>
          </a:xfrm>
          <a:prstGeom prst="rect">
            <a:avLst/>
          </a:prstGeom>
          <a:noFill/>
          <a:ln>
            <a:noFill/>
          </a:ln>
        </p:spPr>
        <p:txBody>
          <a:bodyPr anchorCtr="0" anchor="ctr"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657C95"/>
              </a:buClr>
              <a:buSzPts val="1800"/>
              <a:buChar char="–"/>
              <a:defRPr/>
            </a:lvl6pPr>
            <a:lvl7pPr indent="-342900" lvl="6" marL="3200400" algn="l">
              <a:lnSpc>
                <a:spcPct val="111000"/>
              </a:lnSpc>
              <a:spcBef>
                <a:spcPts val="930"/>
              </a:spcBef>
              <a:spcAft>
                <a:spcPts val="0"/>
              </a:spcAft>
              <a:buClr>
                <a:srgbClr val="657C95"/>
              </a:buClr>
              <a:buSzPts val="1800"/>
              <a:buChar char="–"/>
              <a:defRPr/>
            </a:lvl7pPr>
            <a:lvl8pPr indent="-342900" lvl="7" marL="3657600" algn="l">
              <a:lnSpc>
                <a:spcPct val="111000"/>
              </a:lnSpc>
              <a:spcBef>
                <a:spcPts val="930"/>
              </a:spcBef>
              <a:spcAft>
                <a:spcPts val="0"/>
              </a:spcAft>
              <a:buClr>
                <a:srgbClr val="657C95"/>
              </a:buClr>
              <a:buSzPts val="1800"/>
              <a:buChar char="–"/>
              <a:defRPr/>
            </a:lvl8pPr>
            <a:lvl9pPr indent="-342900" lvl="8" marL="4114800" algn="l">
              <a:lnSpc>
                <a:spcPct val="111000"/>
              </a:lnSpc>
              <a:spcBef>
                <a:spcPts val="930"/>
              </a:spcBef>
              <a:spcAft>
                <a:spcPts val="0"/>
              </a:spcAft>
              <a:buClr>
                <a:srgbClr val="657C95"/>
              </a:buClr>
              <a:buSzPts val="1800"/>
              <a:buChar char="–"/>
              <a:defRPr/>
            </a:lvl9pPr>
          </a:lstStyle>
          <a:p/>
        </p:txBody>
      </p:sp>
      <p:sp>
        <p:nvSpPr>
          <p:cNvPr id="136" name="Google Shape;136;p27"/>
          <p:cNvSpPr txBox="1"/>
          <p:nvPr>
            <p:ph idx="10" type="dt"/>
          </p:nvPr>
        </p:nvSpPr>
        <p:spPr>
          <a:xfrm>
            <a:off x="642917" y="6309360"/>
            <a:ext cx="3411973"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27"/>
          <p:cNvSpPr txBox="1"/>
          <p:nvPr>
            <p:ph idx="11" type="ftr"/>
          </p:nvPr>
        </p:nvSpPr>
        <p:spPr>
          <a:xfrm>
            <a:off x="5376670" y="6309360"/>
            <a:ext cx="4946592"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27"/>
          <p:cNvSpPr txBox="1"/>
          <p:nvPr>
            <p:ph idx="12" type="sldNum"/>
          </p:nvPr>
        </p:nvSpPr>
        <p:spPr>
          <a:xfrm>
            <a:off x="10569202" y="6309360"/>
            <a:ext cx="979879" cy="457200"/>
          </a:xfrm>
          <a:prstGeom prst="rect">
            <a:avLst/>
          </a:prstGeom>
          <a:noFill/>
          <a:ln>
            <a:noFill/>
          </a:ln>
        </p:spPr>
        <p:txBody>
          <a:bodyPr anchorCtr="0" anchor="b" bIns="91425" lIns="109725" spcFirstLastPara="1" rIns="109725" wrap="square" tIns="109725">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en-US"/>
              <a:t>‹#›</a:t>
            </a:fld>
            <a:endParaRPr/>
          </a:p>
        </p:txBody>
      </p:sp>
      <p:sp>
        <p:nvSpPr>
          <p:cNvPr id="139" name="Google Shape;139;p27"/>
          <p:cNvSpPr txBox="1"/>
          <p:nvPr>
            <p:ph type="title"/>
          </p:nvPr>
        </p:nvSpPr>
        <p:spPr>
          <a:xfrm>
            <a:off x="642918" y="705113"/>
            <a:ext cx="3411973" cy="5197498"/>
          </a:xfrm>
          <a:prstGeom prst="rect">
            <a:avLst/>
          </a:prstGeom>
          <a:noFill/>
          <a:ln>
            <a:noFill/>
          </a:ln>
        </p:spPr>
        <p:txBody>
          <a:bodyPr anchorCtr="0" anchor="ctr" bIns="91425" lIns="109725" spcFirstLastPara="1" rIns="109725" wrap="square" tIns="109725">
            <a:normAutofit/>
          </a:bodyPr>
          <a:lstStyle>
            <a:lvl1pPr lvl="0" algn="l">
              <a:lnSpc>
                <a:spcPct val="15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27"/>
          <p:cNvSpPr/>
          <p:nvPr/>
        </p:nvSpPr>
        <p:spPr>
          <a:xfrm rot="10800000">
            <a:off x="4693920" y="3396997"/>
            <a:ext cx="7498080"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1" name="Shape 141"/>
        <p:cNvGrpSpPr/>
        <p:nvPr/>
      </p:nvGrpSpPr>
      <p:grpSpPr>
        <a:xfrm>
          <a:off x="0" y="0"/>
          <a:ext cx="0" cy="0"/>
          <a:chOff x="0" y="0"/>
          <a:chExt cx="0" cy="0"/>
        </a:xfrm>
      </p:grpSpPr>
      <p:sp>
        <p:nvSpPr>
          <p:cNvPr id="142" name="Google Shape;142;p31"/>
          <p:cNvSpPr txBox="1"/>
          <p:nvPr>
            <p:ph type="title"/>
          </p:nvPr>
        </p:nvSpPr>
        <p:spPr>
          <a:xfrm>
            <a:off x="642918" y="705113"/>
            <a:ext cx="3411973" cy="5197498"/>
          </a:xfrm>
          <a:prstGeom prst="rect">
            <a:avLst/>
          </a:prstGeom>
          <a:noFill/>
          <a:ln>
            <a:noFill/>
          </a:ln>
        </p:spPr>
        <p:txBody>
          <a:bodyPr anchorCtr="0" anchor="ctr" bIns="91425" lIns="109725" spcFirstLastPara="1" rIns="109725" wrap="square" tIns="109725">
            <a:normAutofit/>
          </a:bodyPr>
          <a:lstStyle>
            <a:lvl1pPr lvl="0" algn="l">
              <a:lnSpc>
                <a:spcPct val="15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31"/>
          <p:cNvSpPr txBox="1"/>
          <p:nvPr>
            <p:ph idx="1" type="body"/>
          </p:nvPr>
        </p:nvSpPr>
        <p:spPr>
          <a:xfrm rot="5400000">
            <a:off x="5864129" y="217655"/>
            <a:ext cx="5197497" cy="6172412"/>
          </a:xfrm>
          <a:prstGeom prst="rect">
            <a:avLst/>
          </a:prstGeom>
          <a:noFill/>
          <a:ln>
            <a:noFill/>
          </a:ln>
        </p:spPr>
        <p:txBody>
          <a:bodyPr anchorCtr="0" anchor="ctr"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657C95"/>
              </a:buClr>
              <a:buSzPts val="1800"/>
              <a:buChar char="–"/>
              <a:defRPr/>
            </a:lvl6pPr>
            <a:lvl7pPr indent="-342900" lvl="6" marL="3200400" algn="l">
              <a:lnSpc>
                <a:spcPct val="111000"/>
              </a:lnSpc>
              <a:spcBef>
                <a:spcPts val="930"/>
              </a:spcBef>
              <a:spcAft>
                <a:spcPts val="0"/>
              </a:spcAft>
              <a:buClr>
                <a:srgbClr val="657C95"/>
              </a:buClr>
              <a:buSzPts val="1800"/>
              <a:buChar char="–"/>
              <a:defRPr/>
            </a:lvl7pPr>
            <a:lvl8pPr indent="-342900" lvl="7" marL="3657600" algn="l">
              <a:lnSpc>
                <a:spcPct val="111000"/>
              </a:lnSpc>
              <a:spcBef>
                <a:spcPts val="930"/>
              </a:spcBef>
              <a:spcAft>
                <a:spcPts val="0"/>
              </a:spcAft>
              <a:buClr>
                <a:srgbClr val="657C95"/>
              </a:buClr>
              <a:buSzPts val="1800"/>
              <a:buChar char="–"/>
              <a:defRPr/>
            </a:lvl8pPr>
            <a:lvl9pPr indent="-342900" lvl="8" marL="4114800" algn="l">
              <a:lnSpc>
                <a:spcPct val="111000"/>
              </a:lnSpc>
              <a:spcBef>
                <a:spcPts val="930"/>
              </a:spcBef>
              <a:spcAft>
                <a:spcPts val="0"/>
              </a:spcAft>
              <a:buClr>
                <a:srgbClr val="657C95"/>
              </a:buClr>
              <a:buSzPts val="1800"/>
              <a:buChar char="–"/>
              <a:defRPr/>
            </a:lvl9pPr>
          </a:lstStyle>
          <a:p/>
        </p:txBody>
      </p:sp>
      <p:sp>
        <p:nvSpPr>
          <p:cNvPr id="144" name="Google Shape;144;p31"/>
          <p:cNvSpPr txBox="1"/>
          <p:nvPr>
            <p:ph idx="10" type="dt"/>
          </p:nvPr>
        </p:nvSpPr>
        <p:spPr>
          <a:xfrm>
            <a:off x="642917" y="6309360"/>
            <a:ext cx="3411973"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31"/>
          <p:cNvSpPr txBox="1"/>
          <p:nvPr>
            <p:ph idx="11" type="ftr"/>
          </p:nvPr>
        </p:nvSpPr>
        <p:spPr>
          <a:xfrm>
            <a:off x="5376670" y="6309360"/>
            <a:ext cx="4946592"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31"/>
          <p:cNvSpPr txBox="1"/>
          <p:nvPr>
            <p:ph idx="12" type="sldNum"/>
          </p:nvPr>
        </p:nvSpPr>
        <p:spPr>
          <a:xfrm>
            <a:off x="10569202" y="6309360"/>
            <a:ext cx="979879" cy="457200"/>
          </a:xfrm>
          <a:prstGeom prst="rect">
            <a:avLst/>
          </a:prstGeom>
          <a:noFill/>
          <a:ln>
            <a:noFill/>
          </a:ln>
        </p:spPr>
        <p:txBody>
          <a:bodyPr anchorCtr="0" anchor="b" bIns="91425" lIns="109725" spcFirstLastPara="1" rIns="109725" wrap="square" tIns="109725">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47" name="Shape 147"/>
        <p:cNvGrpSpPr/>
        <p:nvPr/>
      </p:nvGrpSpPr>
      <p:grpSpPr>
        <a:xfrm>
          <a:off x="0" y="0"/>
          <a:ext cx="0" cy="0"/>
          <a:chOff x="0" y="0"/>
          <a:chExt cx="0" cy="0"/>
        </a:xfrm>
      </p:grpSpPr>
      <p:sp>
        <p:nvSpPr>
          <p:cNvPr id="148" name="Google Shape;148;p32"/>
          <p:cNvSpPr txBox="1"/>
          <p:nvPr>
            <p:ph type="title"/>
          </p:nvPr>
        </p:nvSpPr>
        <p:spPr>
          <a:xfrm rot="5400000">
            <a:off x="7393812" y="2391190"/>
            <a:ext cx="5339932" cy="1571626"/>
          </a:xfrm>
          <a:prstGeom prst="rect">
            <a:avLst/>
          </a:prstGeom>
          <a:noFill/>
          <a:ln>
            <a:noFill/>
          </a:ln>
        </p:spPr>
        <p:txBody>
          <a:bodyPr anchorCtr="0" anchor="ctr" bIns="91425" lIns="109725" spcFirstLastPara="1" rIns="109725" wrap="square" tIns="109725">
            <a:normAutofit/>
          </a:bodyPr>
          <a:lstStyle>
            <a:lvl1pPr lvl="0" algn="l">
              <a:lnSpc>
                <a:spcPct val="15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32"/>
          <p:cNvSpPr txBox="1"/>
          <p:nvPr>
            <p:ph idx="1" type="body"/>
          </p:nvPr>
        </p:nvSpPr>
        <p:spPr>
          <a:xfrm rot="5400000">
            <a:off x="3252190" y="205883"/>
            <a:ext cx="5322596" cy="5959577"/>
          </a:xfrm>
          <a:prstGeom prst="rect">
            <a:avLst/>
          </a:prstGeom>
          <a:noFill/>
          <a:ln>
            <a:noFill/>
          </a:ln>
        </p:spPr>
        <p:txBody>
          <a:bodyPr anchorCtr="0" anchor="ctr"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657C95"/>
              </a:buClr>
              <a:buSzPts val="1800"/>
              <a:buChar char="–"/>
              <a:defRPr/>
            </a:lvl6pPr>
            <a:lvl7pPr indent="-342900" lvl="6" marL="3200400" algn="l">
              <a:lnSpc>
                <a:spcPct val="111000"/>
              </a:lnSpc>
              <a:spcBef>
                <a:spcPts val="930"/>
              </a:spcBef>
              <a:spcAft>
                <a:spcPts val="0"/>
              </a:spcAft>
              <a:buClr>
                <a:srgbClr val="657C95"/>
              </a:buClr>
              <a:buSzPts val="1800"/>
              <a:buChar char="–"/>
              <a:defRPr/>
            </a:lvl7pPr>
            <a:lvl8pPr indent="-342900" lvl="7" marL="3657600" algn="l">
              <a:lnSpc>
                <a:spcPct val="111000"/>
              </a:lnSpc>
              <a:spcBef>
                <a:spcPts val="930"/>
              </a:spcBef>
              <a:spcAft>
                <a:spcPts val="0"/>
              </a:spcAft>
              <a:buClr>
                <a:srgbClr val="657C95"/>
              </a:buClr>
              <a:buSzPts val="1800"/>
              <a:buChar char="–"/>
              <a:defRPr/>
            </a:lvl8pPr>
            <a:lvl9pPr indent="-342900" lvl="8" marL="4114800" algn="l">
              <a:lnSpc>
                <a:spcPct val="111000"/>
              </a:lnSpc>
              <a:spcBef>
                <a:spcPts val="930"/>
              </a:spcBef>
              <a:spcAft>
                <a:spcPts val="0"/>
              </a:spcAft>
              <a:buClr>
                <a:srgbClr val="657C95"/>
              </a:buClr>
              <a:buSzPts val="1800"/>
              <a:buChar char="–"/>
              <a:defRPr/>
            </a:lvl9pPr>
          </a:lstStyle>
          <a:p/>
        </p:txBody>
      </p:sp>
      <p:sp>
        <p:nvSpPr>
          <p:cNvPr id="150" name="Google Shape;150;p32"/>
          <p:cNvSpPr txBox="1"/>
          <p:nvPr>
            <p:ph idx="10" type="dt"/>
          </p:nvPr>
        </p:nvSpPr>
        <p:spPr>
          <a:xfrm>
            <a:off x="9277965" y="6296615"/>
            <a:ext cx="2505996" cy="365125"/>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32"/>
          <p:cNvSpPr txBox="1"/>
          <p:nvPr>
            <p:ph idx="11" type="ftr"/>
          </p:nvPr>
        </p:nvSpPr>
        <p:spPr>
          <a:xfrm>
            <a:off x="2933699" y="6296615"/>
            <a:ext cx="5959577" cy="365125"/>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32"/>
          <p:cNvSpPr txBox="1"/>
          <p:nvPr>
            <p:ph idx="12" type="sldNum"/>
          </p:nvPr>
        </p:nvSpPr>
        <p:spPr>
          <a:xfrm rot="5400000">
            <a:off x="8734643" y="2853201"/>
            <a:ext cx="5383267" cy="604269"/>
          </a:xfrm>
          <a:prstGeom prst="rect">
            <a:avLst/>
          </a:prstGeom>
          <a:noFill/>
          <a:ln>
            <a:noFill/>
          </a:ln>
        </p:spPr>
        <p:txBody>
          <a:bodyPr anchorCtr="0" anchor="b" bIns="91425" lIns="109725" spcFirstLastPara="1" rIns="109725" wrap="square" tIns="109725">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l">
              <a:spcBef>
                <a:spcPts val="0"/>
              </a:spcBef>
              <a:spcAft>
                <a:spcPts val="0"/>
              </a:spcAft>
              <a:buNone/>
            </a:pPr>
            <a:fld id="{00000000-1234-1234-1234-123412341234}" type="slidenum">
              <a:rPr lang="en-US"/>
              <a:t>‹#›</a:t>
            </a:fld>
            <a:endParaRPr/>
          </a:p>
        </p:txBody>
      </p:sp>
      <p:cxnSp>
        <p:nvCxnSpPr>
          <p:cNvPr id="153" name="Google Shape;153;p32" title="Rule Line"/>
          <p:cNvCxnSpPr/>
          <p:nvPr/>
        </p:nvCxnSpPr>
        <p:spPr>
          <a:xfrm>
            <a:off x="9111582" y="571502"/>
            <a:ext cx="0" cy="5275467"/>
          </a:xfrm>
          <a:prstGeom prst="straightConnector1">
            <a:avLst/>
          </a:prstGeom>
          <a:noFill/>
          <a:ln cap="flat" cmpd="sng" w="38100">
            <a:solidFill>
              <a:srgbClr val="595959"/>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Content" showMasterSp="0">
  <p:cSld name="Title-Content">
    <p:spTree>
      <p:nvGrpSpPr>
        <p:cNvPr id="160" name="Shape 160"/>
        <p:cNvGrpSpPr/>
        <p:nvPr/>
      </p:nvGrpSpPr>
      <p:grpSpPr>
        <a:xfrm>
          <a:off x="0" y="0"/>
          <a:ext cx="0" cy="0"/>
          <a:chOff x="0" y="0"/>
          <a:chExt cx="0" cy="0"/>
        </a:xfrm>
      </p:grpSpPr>
      <p:sp>
        <p:nvSpPr>
          <p:cNvPr id="161" name="Google Shape;161;g37419fbb3e5_0_475"/>
          <p:cNvSpPr/>
          <p:nvPr/>
        </p:nvSpPr>
        <p:spPr>
          <a:xfrm>
            <a:off x="0" y="699796"/>
            <a:ext cx="12192000" cy="6158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162" name="Google Shape;162;g37419fbb3e5_0_475"/>
          <p:cNvSpPr txBox="1"/>
          <p:nvPr>
            <p:ph idx="1" type="body"/>
          </p:nvPr>
        </p:nvSpPr>
        <p:spPr>
          <a:xfrm>
            <a:off x="1015769" y="1251228"/>
            <a:ext cx="5775300" cy="7932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accent3"/>
              </a:buClr>
              <a:buSzPts val="6000"/>
              <a:buNone/>
              <a:defRPr b="1" sz="6000">
                <a:solidFill>
                  <a:schemeClr val="accent3"/>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63" name="Google Shape;163;g37419fbb3e5_0_475"/>
          <p:cNvSpPr txBox="1"/>
          <p:nvPr>
            <p:ph idx="2" type="body"/>
          </p:nvPr>
        </p:nvSpPr>
        <p:spPr>
          <a:xfrm>
            <a:off x="1058599" y="2901243"/>
            <a:ext cx="5732400" cy="29868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accent4"/>
              </a:buClr>
              <a:buSzPts val="2000"/>
              <a:buNone/>
              <a:defRPr b="0" sz="2000" cap="none">
                <a:solidFill>
                  <a:schemeClr val="accent4"/>
                </a:solidFill>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64" name="Google Shape;164;g37419fbb3e5_0_475"/>
          <p:cNvSpPr txBox="1"/>
          <p:nvPr>
            <p:ph idx="3" type="body"/>
          </p:nvPr>
        </p:nvSpPr>
        <p:spPr>
          <a:xfrm>
            <a:off x="1058599" y="2054748"/>
            <a:ext cx="5732400" cy="560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Clr>
                <a:schemeClr val="accent5"/>
              </a:buClr>
              <a:buSzPts val="1900"/>
              <a:buNone/>
              <a:defRPr b="0" sz="1900" cap="none">
                <a:solidFill>
                  <a:schemeClr val="accent5"/>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pic>
        <p:nvPicPr>
          <p:cNvPr descr="Logo&#10;&#10;Description automatically generated" id="165" name="Google Shape;165;g37419fbb3e5_0_475"/>
          <p:cNvPicPr preferRelativeResize="0"/>
          <p:nvPr/>
        </p:nvPicPr>
        <p:blipFill rotWithShape="1">
          <a:blip r:embed="rId2">
            <a:alphaModFix/>
          </a:blip>
          <a:srcRect b="0" l="0" r="0" t="0"/>
          <a:stretch/>
        </p:blipFill>
        <p:spPr>
          <a:xfrm>
            <a:off x="10715641" y="6396028"/>
            <a:ext cx="1476352" cy="461973"/>
          </a:xfrm>
          <a:prstGeom prst="rect">
            <a:avLst/>
          </a:prstGeom>
          <a:noFill/>
          <a:ln>
            <a:noFill/>
          </a:ln>
        </p:spPr>
      </p:pic>
      <p:sp>
        <p:nvSpPr>
          <p:cNvPr id="166" name="Google Shape;166;g37419fbb3e5_0_475"/>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accent6"/>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67" name="Google Shape;167;g37419fbb3e5_0_475"/>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1"/>
                </a:solidFill>
                <a:latin typeface="Arial"/>
                <a:ea typeface="Arial"/>
                <a:cs typeface="Arial"/>
                <a:sym typeface="Arial"/>
              </a:defRPr>
            </a:lvl1pPr>
            <a:lvl2pPr indent="0" lvl="1" marL="0" algn="r">
              <a:spcBef>
                <a:spcPts val="0"/>
              </a:spcBef>
              <a:buNone/>
              <a:defRPr b="0" i="0" sz="1600" u="none" cap="none" strike="noStrike">
                <a:solidFill>
                  <a:schemeClr val="accent1"/>
                </a:solidFill>
                <a:latin typeface="Arial"/>
                <a:ea typeface="Arial"/>
                <a:cs typeface="Arial"/>
                <a:sym typeface="Arial"/>
              </a:defRPr>
            </a:lvl2pPr>
            <a:lvl3pPr indent="0" lvl="2" marL="0" algn="r">
              <a:spcBef>
                <a:spcPts val="0"/>
              </a:spcBef>
              <a:buNone/>
              <a:defRPr b="0" i="0" sz="1600" u="none" cap="none" strike="noStrike">
                <a:solidFill>
                  <a:schemeClr val="accent1"/>
                </a:solidFill>
                <a:latin typeface="Arial"/>
                <a:ea typeface="Arial"/>
                <a:cs typeface="Arial"/>
                <a:sym typeface="Arial"/>
              </a:defRPr>
            </a:lvl3pPr>
            <a:lvl4pPr indent="0" lvl="3" marL="0" algn="r">
              <a:spcBef>
                <a:spcPts val="0"/>
              </a:spcBef>
              <a:buNone/>
              <a:defRPr b="0" i="0" sz="1600" u="none" cap="none" strike="noStrike">
                <a:solidFill>
                  <a:schemeClr val="accent1"/>
                </a:solidFill>
                <a:latin typeface="Arial"/>
                <a:ea typeface="Arial"/>
                <a:cs typeface="Arial"/>
                <a:sym typeface="Arial"/>
              </a:defRPr>
            </a:lvl4pPr>
            <a:lvl5pPr indent="0" lvl="4" marL="0" algn="r">
              <a:spcBef>
                <a:spcPts val="0"/>
              </a:spcBef>
              <a:buNone/>
              <a:defRPr b="0" i="0" sz="1600" u="none" cap="none" strike="noStrike">
                <a:solidFill>
                  <a:schemeClr val="accent1"/>
                </a:solidFill>
                <a:latin typeface="Arial"/>
                <a:ea typeface="Arial"/>
                <a:cs typeface="Arial"/>
                <a:sym typeface="Arial"/>
              </a:defRPr>
            </a:lvl5pPr>
            <a:lvl6pPr indent="0" lvl="5" marL="0" algn="r">
              <a:spcBef>
                <a:spcPts val="0"/>
              </a:spcBef>
              <a:buNone/>
              <a:defRPr b="0" i="0" sz="1600" u="none" cap="none" strike="noStrike">
                <a:solidFill>
                  <a:schemeClr val="accent1"/>
                </a:solidFill>
                <a:latin typeface="Arial"/>
                <a:ea typeface="Arial"/>
                <a:cs typeface="Arial"/>
                <a:sym typeface="Arial"/>
              </a:defRPr>
            </a:lvl6pPr>
            <a:lvl7pPr indent="0" lvl="6" marL="0" algn="r">
              <a:spcBef>
                <a:spcPts val="0"/>
              </a:spcBef>
              <a:buNone/>
              <a:defRPr b="0" i="0" sz="1600" u="none" cap="none" strike="noStrike">
                <a:solidFill>
                  <a:schemeClr val="accent1"/>
                </a:solidFill>
                <a:latin typeface="Arial"/>
                <a:ea typeface="Arial"/>
                <a:cs typeface="Arial"/>
                <a:sym typeface="Arial"/>
              </a:defRPr>
            </a:lvl7pPr>
            <a:lvl8pPr indent="0" lvl="7" marL="0" algn="r">
              <a:spcBef>
                <a:spcPts val="0"/>
              </a:spcBef>
              <a:buNone/>
              <a:defRPr b="0" i="0" sz="1600" u="none" cap="none" strike="noStrike">
                <a:solidFill>
                  <a:schemeClr val="accent1"/>
                </a:solidFill>
                <a:latin typeface="Arial"/>
                <a:ea typeface="Arial"/>
                <a:cs typeface="Arial"/>
                <a:sym typeface="Arial"/>
              </a:defRPr>
            </a:lvl8pPr>
            <a:lvl9pPr indent="0" lvl="8" marL="0" algn="r">
              <a:spcBef>
                <a:spcPts val="0"/>
              </a:spcBef>
              <a:buNone/>
              <a:defRPr b="0" i="0" sz="16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68" name="Google Shape;168;g37419fbb3e5_0_475"/>
          <p:cNvSpPr txBox="1"/>
          <p:nvPr>
            <p:ph idx="11" type="ftr"/>
          </p:nvPr>
        </p:nvSpPr>
        <p:spPr>
          <a:xfrm>
            <a:off x="3904184" y="6481487"/>
            <a:ext cx="38619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accen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Content-Quote_1" showMasterSp="0">
  <p:cSld name="Title-Content-Quote_1">
    <p:spTree>
      <p:nvGrpSpPr>
        <p:cNvPr id="169" name="Shape 169"/>
        <p:cNvGrpSpPr/>
        <p:nvPr/>
      </p:nvGrpSpPr>
      <p:grpSpPr>
        <a:xfrm>
          <a:off x="0" y="0"/>
          <a:ext cx="0" cy="0"/>
          <a:chOff x="0" y="0"/>
          <a:chExt cx="0" cy="0"/>
        </a:xfrm>
      </p:grpSpPr>
      <p:sp>
        <p:nvSpPr>
          <p:cNvPr id="170" name="Google Shape;170;g37419fbb3e5_0_484"/>
          <p:cNvSpPr/>
          <p:nvPr/>
        </p:nvSpPr>
        <p:spPr>
          <a:xfrm>
            <a:off x="4180114" y="0"/>
            <a:ext cx="80121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171" name="Google Shape;171;g37419fbb3e5_0_484"/>
          <p:cNvSpPr/>
          <p:nvPr/>
        </p:nvSpPr>
        <p:spPr>
          <a:xfrm>
            <a:off x="537009" y="681037"/>
            <a:ext cx="6010500" cy="5561100"/>
          </a:xfrm>
          <a:prstGeom prst="rect">
            <a:avLst/>
          </a:prstGeom>
          <a:gradFill>
            <a:gsLst>
              <a:gs pos="0">
                <a:schemeClr val="accent6"/>
              </a:gs>
              <a:gs pos="1000">
                <a:schemeClr val="accent6"/>
              </a:gs>
              <a:gs pos="76000">
                <a:schemeClr val="dk2"/>
              </a:gs>
              <a:gs pos="100000">
                <a:schemeClr val="dk2"/>
              </a:gs>
            </a:gsLst>
            <a:lin ang="5400012"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pic>
        <p:nvPicPr>
          <p:cNvPr id="172" name="Google Shape;172;g37419fbb3e5_0_484"/>
          <p:cNvPicPr preferRelativeResize="0"/>
          <p:nvPr/>
        </p:nvPicPr>
        <p:blipFill rotWithShape="1">
          <a:blip r:embed="rId2">
            <a:alphaModFix amt="20000"/>
          </a:blip>
          <a:srcRect b="0" l="0" r="0" t="0"/>
          <a:stretch/>
        </p:blipFill>
        <p:spPr>
          <a:xfrm>
            <a:off x="561948" y="4227834"/>
            <a:ext cx="5985382" cy="2009296"/>
          </a:xfrm>
          <a:prstGeom prst="rect">
            <a:avLst/>
          </a:prstGeom>
          <a:noFill/>
          <a:ln>
            <a:noFill/>
          </a:ln>
        </p:spPr>
      </p:pic>
      <p:sp>
        <p:nvSpPr>
          <p:cNvPr id="173" name="Google Shape;173;g37419fbb3e5_0_484"/>
          <p:cNvSpPr txBox="1"/>
          <p:nvPr>
            <p:ph type="title"/>
          </p:nvPr>
        </p:nvSpPr>
        <p:spPr>
          <a:xfrm>
            <a:off x="6614239" y="681037"/>
            <a:ext cx="3249300" cy="708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3"/>
              </a:buClr>
              <a:buSzPts val="4400"/>
              <a:buFont typeface="Century Gothic"/>
              <a:buNone/>
              <a:defRPr>
                <a:solidFill>
                  <a:schemeClr val="accent3"/>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74" name="Google Shape;174;g37419fbb3e5_0_484"/>
          <p:cNvSpPr/>
          <p:nvPr/>
        </p:nvSpPr>
        <p:spPr>
          <a:xfrm>
            <a:off x="9924661" y="681037"/>
            <a:ext cx="2267100" cy="70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175" name="Google Shape;175;g37419fbb3e5_0_484"/>
          <p:cNvSpPr txBox="1"/>
          <p:nvPr>
            <p:ph idx="1" type="body"/>
          </p:nvPr>
        </p:nvSpPr>
        <p:spPr>
          <a:xfrm>
            <a:off x="6614239" y="1454116"/>
            <a:ext cx="3198000" cy="2571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500"/>
              <a:buNone/>
              <a:defRPr sz="1500"/>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76" name="Google Shape;176;g37419fbb3e5_0_484"/>
          <p:cNvSpPr txBox="1"/>
          <p:nvPr>
            <p:ph idx="2" type="body"/>
          </p:nvPr>
        </p:nvSpPr>
        <p:spPr>
          <a:xfrm>
            <a:off x="6614239" y="1879289"/>
            <a:ext cx="5441100" cy="41340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pic>
        <p:nvPicPr>
          <p:cNvPr descr="Logo&#10;&#10;Description automatically generated" id="177" name="Google Shape;177;g37419fbb3e5_0_484"/>
          <p:cNvPicPr preferRelativeResize="0"/>
          <p:nvPr/>
        </p:nvPicPr>
        <p:blipFill rotWithShape="1">
          <a:blip r:embed="rId3">
            <a:alphaModFix/>
          </a:blip>
          <a:srcRect b="0" l="0" r="0" t="0"/>
          <a:stretch/>
        </p:blipFill>
        <p:spPr>
          <a:xfrm>
            <a:off x="10715641" y="6396028"/>
            <a:ext cx="1476352" cy="461973"/>
          </a:xfrm>
          <a:prstGeom prst="rect">
            <a:avLst/>
          </a:prstGeom>
          <a:noFill/>
          <a:ln>
            <a:noFill/>
          </a:ln>
        </p:spPr>
      </p:pic>
      <p:sp>
        <p:nvSpPr>
          <p:cNvPr id="178" name="Google Shape;178;g37419fbb3e5_0_484"/>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79" name="Google Shape;179;g37419fbb3e5_0_484"/>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1"/>
                </a:solidFill>
                <a:latin typeface="Century Gothic"/>
                <a:ea typeface="Century Gothic"/>
                <a:cs typeface="Century Gothic"/>
                <a:sym typeface="Century Gothic"/>
              </a:defRPr>
            </a:lvl1pPr>
            <a:lvl2pPr indent="0" lvl="1" marL="0" algn="r">
              <a:spcBef>
                <a:spcPts val="0"/>
              </a:spcBef>
              <a:buNone/>
              <a:defRPr b="0" i="0" sz="1600" u="none" cap="none" strike="noStrike">
                <a:solidFill>
                  <a:schemeClr val="accent1"/>
                </a:solidFill>
                <a:latin typeface="Century Gothic"/>
                <a:ea typeface="Century Gothic"/>
                <a:cs typeface="Century Gothic"/>
                <a:sym typeface="Century Gothic"/>
              </a:defRPr>
            </a:lvl2pPr>
            <a:lvl3pPr indent="0" lvl="2" marL="0" algn="r">
              <a:spcBef>
                <a:spcPts val="0"/>
              </a:spcBef>
              <a:buNone/>
              <a:defRPr b="0" i="0" sz="1600" u="none" cap="none" strike="noStrike">
                <a:solidFill>
                  <a:schemeClr val="accent1"/>
                </a:solidFill>
                <a:latin typeface="Century Gothic"/>
                <a:ea typeface="Century Gothic"/>
                <a:cs typeface="Century Gothic"/>
                <a:sym typeface="Century Gothic"/>
              </a:defRPr>
            </a:lvl3pPr>
            <a:lvl4pPr indent="0" lvl="3" marL="0" algn="r">
              <a:spcBef>
                <a:spcPts val="0"/>
              </a:spcBef>
              <a:buNone/>
              <a:defRPr b="0" i="0" sz="1600" u="none" cap="none" strike="noStrike">
                <a:solidFill>
                  <a:schemeClr val="accent1"/>
                </a:solidFill>
                <a:latin typeface="Century Gothic"/>
                <a:ea typeface="Century Gothic"/>
                <a:cs typeface="Century Gothic"/>
                <a:sym typeface="Century Gothic"/>
              </a:defRPr>
            </a:lvl4pPr>
            <a:lvl5pPr indent="0" lvl="4" marL="0" algn="r">
              <a:spcBef>
                <a:spcPts val="0"/>
              </a:spcBef>
              <a:buNone/>
              <a:defRPr b="0" i="0" sz="1600" u="none" cap="none" strike="noStrike">
                <a:solidFill>
                  <a:schemeClr val="accent1"/>
                </a:solidFill>
                <a:latin typeface="Century Gothic"/>
                <a:ea typeface="Century Gothic"/>
                <a:cs typeface="Century Gothic"/>
                <a:sym typeface="Century Gothic"/>
              </a:defRPr>
            </a:lvl5pPr>
            <a:lvl6pPr indent="0" lvl="5" marL="0" algn="r">
              <a:spcBef>
                <a:spcPts val="0"/>
              </a:spcBef>
              <a:buNone/>
              <a:defRPr b="0" i="0" sz="1600" u="none" cap="none" strike="noStrike">
                <a:solidFill>
                  <a:schemeClr val="accent1"/>
                </a:solidFill>
                <a:latin typeface="Century Gothic"/>
                <a:ea typeface="Century Gothic"/>
                <a:cs typeface="Century Gothic"/>
                <a:sym typeface="Century Gothic"/>
              </a:defRPr>
            </a:lvl6pPr>
            <a:lvl7pPr indent="0" lvl="6" marL="0" algn="r">
              <a:spcBef>
                <a:spcPts val="0"/>
              </a:spcBef>
              <a:buNone/>
              <a:defRPr b="0" i="0" sz="1600" u="none" cap="none" strike="noStrike">
                <a:solidFill>
                  <a:schemeClr val="accent1"/>
                </a:solidFill>
                <a:latin typeface="Century Gothic"/>
                <a:ea typeface="Century Gothic"/>
                <a:cs typeface="Century Gothic"/>
                <a:sym typeface="Century Gothic"/>
              </a:defRPr>
            </a:lvl7pPr>
            <a:lvl8pPr indent="0" lvl="7" marL="0" algn="r">
              <a:spcBef>
                <a:spcPts val="0"/>
              </a:spcBef>
              <a:buNone/>
              <a:defRPr b="0" i="0" sz="1600" u="none" cap="none" strike="noStrike">
                <a:solidFill>
                  <a:schemeClr val="accent1"/>
                </a:solidFill>
                <a:latin typeface="Century Gothic"/>
                <a:ea typeface="Century Gothic"/>
                <a:cs typeface="Century Gothic"/>
                <a:sym typeface="Century Gothic"/>
              </a:defRPr>
            </a:lvl8pPr>
            <a:lvl9pPr indent="0" lvl="8" marL="0" algn="r">
              <a:spcBef>
                <a:spcPts val="0"/>
              </a:spcBef>
              <a:buNone/>
              <a:defRPr b="0" i="0" sz="16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180" name="Google Shape;180;g37419fbb3e5_0_484"/>
          <p:cNvSpPr txBox="1"/>
          <p:nvPr>
            <p:ph idx="11" type="ftr"/>
          </p:nvPr>
        </p:nvSpPr>
        <p:spPr>
          <a:xfrm>
            <a:off x="3904184" y="6481487"/>
            <a:ext cx="38619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accent5"/>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81" name="Google Shape;181;g37419fbb3e5_0_484"/>
          <p:cNvSpPr/>
          <p:nvPr/>
        </p:nvSpPr>
        <p:spPr>
          <a:xfrm>
            <a:off x="1445539" y="1488241"/>
            <a:ext cx="4199100" cy="38817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182" name="Google Shape;182;g37419fbb3e5_0_484"/>
          <p:cNvSpPr txBox="1"/>
          <p:nvPr>
            <p:ph idx="3" type="body"/>
          </p:nvPr>
        </p:nvSpPr>
        <p:spPr>
          <a:xfrm>
            <a:off x="1966942" y="4511351"/>
            <a:ext cx="3156300" cy="628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lt1"/>
              </a:buClr>
              <a:buSzPts val="2000"/>
              <a:buNone/>
              <a:defRPr sz="2000" cap="none">
                <a:solidFill>
                  <a:schemeClr val="lt1"/>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83" name="Google Shape;183;g37419fbb3e5_0_484"/>
          <p:cNvSpPr/>
          <p:nvPr/>
        </p:nvSpPr>
        <p:spPr>
          <a:xfrm>
            <a:off x="1602855" y="1832836"/>
            <a:ext cx="364122" cy="336744"/>
          </a:xfrm>
          <a:custGeom>
            <a:rect b="b" l="l" r="r" t="t"/>
            <a:pathLst>
              <a:path extrusionOk="0" h="21600" w="21600">
                <a:moveTo>
                  <a:pt x="19769" y="0"/>
                </a:moveTo>
                <a:lnTo>
                  <a:pt x="21600" y="3150"/>
                </a:lnTo>
                <a:cubicBezTo>
                  <a:pt x="20074" y="3840"/>
                  <a:pt x="18950" y="4867"/>
                  <a:pt x="18229" y="6232"/>
                </a:cubicBezTo>
                <a:cubicBezTo>
                  <a:pt x="17508" y="7597"/>
                  <a:pt x="17105" y="9585"/>
                  <a:pt x="17022" y="12195"/>
                </a:cubicBezTo>
                <a:lnTo>
                  <a:pt x="20934" y="12195"/>
                </a:lnTo>
                <a:lnTo>
                  <a:pt x="20934" y="21600"/>
                </a:lnTo>
                <a:lnTo>
                  <a:pt x="12902" y="21600"/>
                </a:lnTo>
                <a:lnTo>
                  <a:pt x="12902" y="14175"/>
                </a:lnTo>
                <a:cubicBezTo>
                  <a:pt x="12902" y="10155"/>
                  <a:pt x="13346" y="7245"/>
                  <a:pt x="14234" y="5445"/>
                </a:cubicBezTo>
                <a:cubicBezTo>
                  <a:pt x="15399" y="3045"/>
                  <a:pt x="17244" y="1230"/>
                  <a:pt x="19769" y="0"/>
                </a:cubicBezTo>
                <a:close/>
                <a:moveTo>
                  <a:pt x="6867" y="0"/>
                </a:moveTo>
                <a:lnTo>
                  <a:pt x="8698" y="3150"/>
                </a:lnTo>
                <a:cubicBezTo>
                  <a:pt x="7172" y="3840"/>
                  <a:pt x="6049" y="4867"/>
                  <a:pt x="5327" y="6232"/>
                </a:cubicBezTo>
                <a:cubicBezTo>
                  <a:pt x="4606" y="7597"/>
                  <a:pt x="4203" y="9585"/>
                  <a:pt x="4120" y="12195"/>
                </a:cubicBezTo>
                <a:lnTo>
                  <a:pt x="8032" y="12195"/>
                </a:lnTo>
                <a:lnTo>
                  <a:pt x="8032" y="21600"/>
                </a:lnTo>
                <a:lnTo>
                  <a:pt x="0" y="21600"/>
                </a:lnTo>
                <a:lnTo>
                  <a:pt x="0" y="14175"/>
                </a:lnTo>
                <a:cubicBezTo>
                  <a:pt x="0" y="10155"/>
                  <a:pt x="444" y="7245"/>
                  <a:pt x="1332" y="5445"/>
                </a:cubicBezTo>
                <a:cubicBezTo>
                  <a:pt x="2497" y="3045"/>
                  <a:pt x="4342" y="1230"/>
                  <a:pt x="6867" y="0"/>
                </a:cubicBezTo>
                <a:close/>
              </a:path>
            </a:pathLst>
          </a:custGeom>
          <a:solidFill>
            <a:schemeClr val="accent2"/>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000000"/>
              </a:solidFill>
              <a:latin typeface="Calibri"/>
              <a:ea typeface="Calibri"/>
              <a:cs typeface="Calibri"/>
              <a:sym typeface="Calibri"/>
            </a:endParaRPr>
          </a:p>
        </p:txBody>
      </p:sp>
      <p:sp>
        <p:nvSpPr>
          <p:cNvPr id="184" name="Google Shape;184;g37419fbb3e5_0_484"/>
          <p:cNvSpPr txBox="1"/>
          <p:nvPr>
            <p:ph idx="4" type="body"/>
          </p:nvPr>
        </p:nvSpPr>
        <p:spPr>
          <a:xfrm>
            <a:off x="1966942" y="2016254"/>
            <a:ext cx="3156300" cy="23271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lt1"/>
              </a:buClr>
              <a:buSzPts val="3600"/>
              <a:buNone/>
              <a:defRPr b="1" sz="3600" cap="none">
                <a:solidFill>
                  <a:schemeClr val="lt1"/>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Content-Quote_2" showMasterSp="0">
  <p:cSld name="Title-Content-Quote_2">
    <p:spTree>
      <p:nvGrpSpPr>
        <p:cNvPr id="185" name="Shape 185"/>
        <p:cNvGrpSpPr/>
        <p:nvPr/>
      </p:nvGrpSpPr>
      <p:grpSpPr>
        <a:xfrm>
          <a:off x="0" y="0"/>
          <a:ext cx="0" cy="0"/>
          <a:chOff x="0" y="0"/>
          <a:chExt cx="0" cy="0"/>
        </a:xfrm>
      </p:grpSpPr>
      <p:pic>
        <p:nvPicPr>
          <p:cNvPr id="186" name="Google Shape;186;g37419fbb3e5_0_500"/>
          <p:cNvPicPr preferRelativeResize="0"/>
          <p:nvPr/>
        </p:nvPicPr>
        <p:blipFill rotWithShape="1">
          <a:blip r:embed="rId2">
            <a:alphaModFix amt="20000"/>
          </a:blip>
          <a:srcRect b="0" l="0" r="0" t="0"/>
          <a:stretch/>
        </p:blipFill>
        <p:spPr>
          <a:xfrm>
            <a:off x="-20464" y="4800041"/>
            <a:ext cx="6116466" cy="2053299"/>
          </a:xfrm>
          <a:prstGeom prst="rect">
            <a:avLst/>
          </a:prstGeom>
          <a:noFill/>
          <a:ln>
            <a:noFill/>
          </a:ln>
        </p:spPr>
      </p:pic>
      <p:pic>
        <p:nvPicPr>
          <p:cNvPr descr="A drawing of a mountain with a sun and clouds&#10;&#10;Description automatically generated" id="187" name="Google Shape;187;g37419fbb3e5_0_500"/>
          <p:cNvPicPr preferRelativeResize="0"/>
          <p:nvPr/>
        </p:nvPicPr>
        <p:blipFill rotWithShape="1">
          <a:blip r:embed="rId3">
            <a:alphaModFix amt="22000"/>
          </a:blip>
          <a:srcRect b="0" l="0" r="0" t="0"/>
          <a:stretch/>
        </p:blipFill>
        <p:spPr>
          <a:xfrm>
            <a:off x="10324947" y="4743481"/>
            <a:ext cx="1762186" cy="1609817"/>
          </a:xfrm>
          <a:prstGeom prst="rect">
            <a:avLst/>
          </a:prstGeom>
          <a:noFill/>
          <a:ln>
            <a:noFill/>
          </a:ln>
        </p:spPr>
      </p:pic>
      <p:sp>
        <p:nvSpPr>
          <p:cNvPr id="188" name="Google Shape;188;g37419fbb3e5_0_500"/>
          <p:cNvSpPr/>
          <p:nvPr/>
        </p:nvSpPr>
        <p:spPr>
          <a:xfrm>
            <a:off x="6096000" y="-2316"/>
            <a:ext cx="6096000" cy="6860400"/>
          </a:xfrm>
          <a:prstGeom prst="rect">
            <a:avLst/>
          </a:prstGeom>
          <a:solidFill>
            <a:schemeClr val="lt1"/>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000000"/>
              </a:solidFill>
              <a:latin typeface="Calibri"/>
              <a:ea typeface="Calibri"/>
              <a:cs typeface="Calibri"/>
              <a:sym typeface="Calibri"/>
            </a:endParaRPr>
          </a:p>
        </p:txBody>
      </p:sp>
      <p:sp>
        <p:nvSpPr>
          <p:cNvPr id="189" name="Google Shape;189;g37419fbb3e5_0_500"/>
          <p:cNvSpPr/>
          <p:nvPr/>
        </p:nvSpPr>
        <p:spPr>
          <a:xfrm>
            <a:off x="-1" y="2702933"/>
            <a:ext cx="7943100" cy="2074500"/>
          </a:xfrm>
          <a:prstGeom prst="rect">
            <a:avLst/>
          </a:prstGeom>
          <a:solidFill>
            <a:schemeClr val="dk1"/>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000000"/>
              </a:solidFill>
              <a:latin typeface="Calibri"/>
              <a:ea typeface="Calibri"/>
              <a:cs typeface="Calibri"/>
              <a:sym typeface="Calibri"/>
            </a:endParaRPr>
          </a:p>
        </p:txBody>
      </p:sp>
      <p:sp>
        <p:nvSpPr>
          <p:cNvPr id="190" name="Google Shape;190;g37419fbb3e5_0_500"/>
          <p:cNvSpPr txBox="1"/>
          <p:nvPr>
            <p:ph idx="1" type="body"/>
          </p:nvPr>
        </p:nvSpPr>
        <p:spPr>
          <a:xfrm>
            <a:off x="1438275" y="2994359"/>
            <a:ext cx="6219900" cy="14916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lt1"/>
              </a:buClr>
              <a:buSzPts val="1900"/>
              <a:buNone/>
              <a:defRPr sz="1900" cap="none">
                <a:solidFill>
                  <a:schemeClr val="lt1"/>
                </a:solidFill>
                <a:latin typeface="Century Gothic"/>
                <a:ea typeface="Century Gothic"/>
                <a:cs typeface="Century Gothic"/>
                <a:sym typeface="Century Gothic"/>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9250" lvl="3" marL="1828800" algn="l">
              <a:lnSpc>
                <a:spcPct val="90000"/>
              </a:lnSpc>
              <a:spcBef>
                <a:spcPts val="500"/>
              </a:spcBef>
              <a:spcAft>
                <a:spcPts val="0"/>
              </a:spcAft>
              <a:buClr>
                <a:schemeClr val="lt1"/>
              </a:buClr>
              <a:buSzPts val="1900"/>
              <a:buChar char="•"/>
              <a:defRPr>
                <a:solidFill>
                  <a:schemeClr val="lt1"/>
                </a:solidFill>
              </a:defRPr>
            </a:lvl4pPr>
            <a:lvl5pPr indent="-349250" lvl="4" marL="2286000" algn="l">
              <a:lnSpc>
                <a:spcPct val="90000"/>
              </a:lnSpc>
              <a:spcBef>
                <a:spcPts val="500"/>
              </a:spcBef>
              <a:spcAft>
                <a:spcPts val="0"/>
              </a:spcAft>
              <a:buClr>
                <a:schemeClr val="lt1"/>
              </a:buClr>
              <a:buSzPts val="1900"/>
              <a:buChar char="•"/>
              <a:defRPr>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91" name="Google Shape;191;g37419fbb3e5_0_500"/>
          <p:cNvSpPr txBox="1"/>
          <p:nvPr>
            <p:ph type="title"/>
          </p:nvPr>
        </p:nvSpPr>
        <p:spPr>
          <a:xfrm>
            <a:off x="857250" y="801767"/>
            <a:ext cx="4914900" cy="708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4400"/>
              <a:buFont typeface="Century Gothic"/>
              <a:buNone/>
              <a:defRPr>
                <a:solidFill>
                  <a:schemeClr val="accent2"/>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92" name="Google Shape;192;g37419fbb3e5_0_500"/>
          <p:cNvSpPr/>
          <p:nvPr/>
        </p:nvSpPr>
        <p:spPr>
          <a:xfrm>
            <a:off x="857250" y="3023104"/>
            <a:ext cx="452466" cy="418446"/>
          </a:xfrm>
          <a:custGeom>
            <a:rect b="b" l="l" r="r" t="t"/>
            <a:pathLst>
              <a:path extrusionOk="0" h="21600" w="21600">
                <a:moveTo>
                  <a:pt x="19769" y="0"/>
                </a:moveTo>
                <a:lnTo>
                  <a:pt x="21600" y="3150"/>
                </a:lnTo>
                <a:cubicBezTo>
                  <a:pt x="20074" y="3840"/>
                  <a:pt x="18950" y="4867"/>
                  <a:pt x="18229" y="6232"/>
                </a:cubicBezTo>
                <a:cubicBezTo>
                  <a:pt x="17508" y="7597"/>
                  <a:pt x="17105" y="9585"/>
                  <a:pt x="17022" y="12195"/>
                </a:cubicBezTo>
                <a:lnTo>
                  <a:pt x="20934" y="12195"/>
                </a:lnTo>
                <a:lnTo>
                  <a:pt x="20934" y="21600"/>
                </a:lnTo>
                <a:lnTo>
                  <a:pt x="12902" y="21600"/>
                </a:lnTo>
                <a:lnTo>
                  <a:pt x="12902" y="14175"/>
                </a:lnTo>
                <a:cubicBezTo>
                  <a:pt x="12902" y="10155"/>
                  <a:pt x="13346" y="7245"/>
                  <a:pt x="14234" y="5445"/>
                </a:cubicBezTo>
                <a:cubicBezTo>
                  <a:pt x="15399" y="3045"/>
                  <a:pt x="17244" y="1230"/>
                  <a:pt x="19769" y="0"/>
                </a:cubicBezTo>
                <a:close/>
                <a:moveTo>
                  <a:pt x="6867" y="0"/>
                </a:moveTo>
                <a:lnTo>
                  <a:pt x="8698" y="3150"/>
                </a:lnTo>
                <a:cubicBezTo>
                  <a:pt x="7172" y="3840"/>
                  <a:pt x="6049" y="4867"/>
                  <a:pt x="5327" y="6232"/>
                </a:cubicBezTo>
                <a:cubicBezTo>
                  <a:pt x="4606" y="7597"/>
                  <a:pt x="4203" y="9585"/>
                  <a:pt x="4120" y="12195"/>
                </a:cubicBezTo>
                <a:lnTo>
                  <a:pt x="8032" y="12195"/>
                </a:lnTo>
                <a:lnTo>
                  <a:pt x="8032" y="21600"/>
                </a:lnTo>
                <a:lnTo>
                  <a:pt x="0" y="21600"/>
                </a:lnTo>
                <a:lnTo>
                  <a:pt x="0" y="14175"/>
                </a:lnTo>
                <a:cubicBezTo>
                  <a:pt x="0" y="10155"/>
                  <a:pt x="444" y="7245"/>
                  <a:pt x="1332" y="5445"/>
                </a:cubicBezTo>
                <a:cubicBezTo>
                  <a:pt x="2497" y="3045"/>
                  <a:pt x="4342" y="1230"/>
                  <a:pt x="6867" y="0"/>
                </a:cubicBezTo>
                <a:close/>
              </a:path>
            </a:pathLst>
          </a:custGeom>
          <a:solidFill>
            <a:schemeClr val="accent2"/>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000000"/>
              </a:solidFill>
              <a:latin typeface="Calibri"/>
              <a:ea typeface="Calibri"/>
              <a:cs typeface="Calibri"/>
              <a:sym typeface="Calibri"/>
            </a:endParaRPr>
          </a:p>
        </p:txBody>
      </p:sp>
      <p:sp>
        <p:nvSpPr>
          <p:cNvPr id="193" name="Google Shape;193;g37419fbb3e5_0_500"/>
          <p:cNvSpPr txBox="1"/>
          <p:nvPr>
            <p:ph idx="2" type="body"/>
          </p:nvPr>
        </p:nvSpPr>
        <p:spPr>
          <a:xfrm>
            <a:off x="857250" y="1558491"/>
            <a:ext cx="4914900" cy="3939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lt1"/>
              </a:buClr>
              <a:buSzPts val="2400"/>
              <a:buNone/>
              <a:defRPr sz="2400">
                <a:solidFill>
                  <a:schemeClr val="lt1"/>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94" name="Google Shape;194;g37419fbb3e5_0_500"/>
          <p:cNvSpPr txBox="1"/>
          <p:nvPr>
            <p:ph idx="3" type="body"/>
          </p:nvPr>
        </p:nvSpPr>
        <p:spPr>
          <a:xfrm>
            <a:off x="857251" y="4883636"/>
            <a:ext cx="4914900" cy="14916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lt1"/>
              </a:buClr>
              <a:buSzPts val="1600"/>
              <a:buNone/>
              <a:defRPr sz="1600">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9250" lvl="3" marL="1828800" algn="l">
              <a:lnSpc>
                <a:spcPct val="90000"/>
              </a:lnSpc>
              <a:spcBef>
                <a:spcPts val="500"/>
              </a:spcBef>
              <a:spcAft>
                <a:spcPts val="0"/>
              </a:spcAft>
              <a:buClr>
                <a:schemeClr val="lt1"/>
              </a:buClr>
              <a:buSzPts val="1900"/>
              <a:buChar char="•"/>
              <a:defRPr>
                <a:solidFill>
                  <a:schemeClr val="lt1"/>
                </a:solidFill>
              </a:defRPr>
            </a:lvl4pPr>
            <a:lvl5pPr indent="-349250" lvl="4" marL="2286000" algn="l">
              <a:lnSpc>
                <a:spcPct val="90000"/>
              </a:lnSpc>
              <a:spcBef>
                <a:spcPts val="500"/>
              </a:spcBef>
              <a:spcAft>
                <a:spcPts val="0"/>
              </a:spcAft>
              <a:buClr>
                <a:schemeClr val="lt1"/>
              </a:buClr>
              <a:buSzPts val="1900"/>
              <a:buChar char="•"/>
              <a:defRPr>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cxnSp>
        <p:nvCxnSpPr>
          <p:cNvPr id="195" name="Google Shape;195;g37419fbb3e5_0_500"/>
          <p:cNvCxnSpPr/>
          <p:nvPr/>
        </p:nvCxnSpPr>
        <p:spPr>
          <a:xfrm>
            <a:off x="857250" y="605826"/>
            <a:ext cx="1438500" cy="0"/>
          </a:xfrm>
          <a:prstGeom prst="straightConnector1">
            <a:avLst/>
          </a:prstGeom>
          <a:noFill/>
          <a:ln cap="flat" cmpd="sng" w="42325">
            <a:solidFill>
              <a:schemeClr val="lt1"/>
            </a:solidFill>
            <a:prstDash val="solid"/>
            <a:miter lim="800000"/>
            <a:headEnd len="sm" w="sm" type="none"/>
            <a:tailEnd len="sm" w="sm" type="none"/>
          </a:ln>
        </p:spPr>
      </p:cxnSp>
      <p:sp>
        <p:nvSpPr>
          <p:cNvPr id="196" name="Google Shape;196;g37419fbb3e5_0_500"/>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97" name="Google Shape;197;g37419fbb3e5_0_500"/>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1"/>
                </a:solidFill>
                <a:latin typeface="Arial"/>
                <a:ea typeface="Arial"/>
                <a:cs typeface="Arial"/>
                <a:sym typeface="Arial"/>
              </a:defRPr>
            </a:lvl1pPr>
            <a:lvl2pPr indent="0" lvl="1" marL="0" algn="r">
              <a:spcBef>
                <a:spcPts val="0"/>
              </a:spcBef>
              <a:buNone/>
              <a:defRPr b="0" i="0" sz="1600" u="none" cap="none" strike="noStrike">
                <a:solidFill>
                  <a:schemeClr val="accent1"/>
                </a:solidFill>
                <a:latin typeface="Arial"/>
                <a:ea typeface="Arial"/>
                <a:cs typeface="Arial"/>
                <a:sym typeface="Arial"/>
              </a:defRPr>
            </a:lvl2pPr>
            <a:lvl3pPr indent="0" lvl="2" marL="0" algn="r">
              <a:spcBef>
                <a:spcPts val="0"/>
              </a:spcBef>
              <a:buNone/>
              <a:defRPr b="0" i="0" sz="1600" u="none" cap="none" strike="noStrike">
                <a:solidFill>
                  <a:schemeClr val="accent1"/>
                </a:solidFill>
                <a:latin typeface="Arial"/>
                <a:ea typeface="Arial"/>
                <a:cs typeface="Arial"/>
                <a:sym typeface="Arial"/>
              </a:defRPr>
            </a:lvl3pPr>
            <a:lvl4pPr indent="0" lvl="3" marL="0" algn="r">
              <a:spcBef>
                <a:spcPts val="0"/>
              </a:spcBef>
              <a:buNone/>
              <a:defRPr b="0" i="0" sz="1600" u="none" cap="none" strike="noStrike">
                <a:solidFill>
                  <a:schemeClr val="accent1"/>
                </a:solidFill>
                <a:latin typeface="Arial"/>
                <a:ea typeface="Arial"/>
                <a:cs typeface="Arial"/>
                <a:sym typeface="Arial"/>
              </a:defRPr>
            </a:lvl4pPr>
            <a:lvl5pPr indent="0" lvl="4" marL="0" algn="r">
              <a:spcBef>
                <a:spcPts val="0"/>
              </a:spcBef>
              <a:buNone/>
              <a:defRPr b="0" i="0" sz="1600" u="none" cap="none" strike="noStrike">
                <a:solidFill>
                  <a:schemeClr val="accent1"/>
                </a:solidFill>
                <a:latin typeface="Arial"/>
                <a:ea typeface="Arial"/>
                <a:cs typeface="Arial"/>
                <a:sym typeface="Arial"/>
              </a:defRPr>
            </a:lvl5pPr>
            <a:lvl6pPr indent="0" lvl="5" marL="0" algn="r">
              <a:spcBef>
                <a:spcPts val="0"/>
              </a:spcBef>
              <a:buNone/>
              <a:defRPr b="0" i="0" sz="1600" u="none" cap="none" strike="noStrike">
                <a:solidFill>
                  <a:schemeClr val="accent1"/>
                </a:solidFill>
                <a:latin typeface="Arial"/>
                <a:ea typeface="Arial"/>
                <a:cs typeface="Arial"/>
                <a:sym typeface="Arial"/>
              </a:defRPr>
            </a:lvl6pPr>
            <a:lvl7pPr indent="0" lvl="6" marL="0" algn="r">
              <a:spcBef>
                <a:spcPts val="0"/>
              </a:spcBef>
              <a:buNone/>
              <a:defRPr b="0" i="0" sz="1600" u="none" cap="none" strike="noStrike">
                <a:solidFill>
                  <a:schemeClr val="accent1"/>
                </a:solidFill>
                <a:latin typeface="Arial"/>
                <a:ea typeface="Arial"/>
                <a:cs typeface="Arial"/>
                <a:sym typeface="Arial"/>
              </a:defRPr>
            </a:lvl7pPr>
            <a:lvl8pPr indent="0" lvl="7" marL="0" algn="r">
              <a:spcBef>
                <a:spcPts val="0"/>
              </a:spcBef>
              <a:buNone/>
              <a:defRPr b="0" i="0" sz="1600" u="none" cap="none" strike="noStrike">
                <a:solidFill>
                  <a:schemeClr val="accent1"/>
                </a:solidFill>
                <a:latin typeface="Arial"/>
                <a:ea typeface="Arial"/>
                <a:cs typeface="Arial"/>
                <a:sym typeface="Arial"/>
              </a:defRPr>
            </a:lvl8pPr>
            <a:lvl9pPr indent="0" lvl="8" marL="0" algn="r">
              <a:spcBef>
                <a:spcPts val="0"/>
              </a:spcBef>
              <a:buNone/>
              <a:defRPr b="0" i="0" sz="16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98" name="Google Shape;198;g37419fbb3e5_0_500"/>
          <p:cNvSpPr txBox="1"/>
          <p:nvPr>
            <p:ph idx="11" type="ftr"/>
          </p:nvPr>
        </p:nvSpPr>
        <p:spPr>
          <a:xfrm>
            <a:off x="3904184" y="6481487"/>
            <a:ext cx="38619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pic>
        <p:nvPicPr>
          <p:cNvPr descr="Logo&#10;&#10;Description automatically generated" id="199" name="Google Shape;199;g37419fbb3e5_0_500"/>
          <p:cNvPicPr preferRelativeResize="0"/>
          <p:nvPr/>
        </p:nvPicPr>
        <p:blipFill rotWithShape="1">
          <a:blip r:embed="rId4">
            <a:alphaModFix/>
          </a:blip>
          <a:srcRect b="0" l="0" r="0" t="0"/>
          <a:stretch/>
        </p:blipFill>
        <p:spPr>
          <a:xfrm>
            <a:off x="10715641" y="6396028"/>
            <a:ext cx="1476352" cy="46197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icture" showMasterSp="0">
  <p:cSld name="Title + Picture">
    <p:spTree>
      <p:nvGrpSpPr>
        <p:cNvPr id="27" name="Shape 27"/>
        <p:cNvGrpSpPr/>
        <p:nvPr/>
      </p:nvGrpSpPr>
      <p:grpSpPr>
        <a:xfrm>
          <a:off x="0" y="0"/>
          <a:ext cx="0" cy="0"/>
          <a:chOff x="0" y="0"/>
          <a:chExt cx="0" cy="0"/>
        </a:xfrm>
      </p:grpSpPr>
      <p:sp>
        <p:nvSpPr>
          <p:cNvPr id="28" name="Google Shape;28;p19"/>
          <p:cNvSpPr/>
          <p:nvPr/>
        </p:nvSpPr>
        <p:spPr>
          <a:xfrm flipH="1">
            <a:off x="0" y="0"/>
            <a:ext cx="12192001"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29" name="Google Shape;29;p19"/>
          <p:cNvSpPr/>
          <p:nvPr/>
        </p:nvSpPr>
        <p:spPr>
          <a:xfrm>
            <a:off x="1" y="825689"/>
            <a:ext cx="7685728" cy="3741549"/>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30" name="Google Shape;30;p19"/>
          <p:cNvSpPr txBox="1"/>
          <p:nvPr>
            <p:ph type="ctrTitle"/>
          </p:nvPr>
        </p:nvSpPr>
        <p:spPr>
          <a:xfrm>
            <a:off x="1386630" y="825687"/>
            <a:ext cx="5957384" cy="3741551"/>
          </a:xfrm>
          <a:prstGeom prst="rect">
            <a:avLst/>
          </a:prstGeom>
          <a:noFill/>
          <a:ln>
            <a:noFill/>
          </a:ln>
        </p:spPr>
        <p:txBody>
          <a:bodyPr anchorCtr="0" anchor="ctr" bIns="91425" lIns="109725" spcFirstLastPara="1" rIns="109725" wrap="square" tIns="182875">
            <a:noAutofit/>
          </a:bodyPr>
          <a:lstStyle>
            <a:lvl1pPr lvl="0" algn="l">
              <a:lnSpc>
                <a:spcPct val="100000"/>
              </a:lnSpc>
              <a:spcBef>
                <a:spcPts val="0"/>
              </a:spcBef>
              <a:spcAft>
                <a:spcPts val="0"/>
              </a:spcAft>
              <a:buClr>
                <a:schemeClr val="lt1"/>
              </a:buClr>
              <a:buSzPts val="4000"/>
              <a:buFont typeface="Meiryo"/>
              <a:buNone/>
              <a:defRPr sz="4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9"/>
          <p:cNvSpPr/>
          <p:nvPr/>
        </p:nvSpPr>
        <p:spPr>
          <a:xfrm>
            <a:off x="-1" y="889696"/>
            <a:ext cx="1070775" cy="360134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32" name="Google Shape;32;p19"/>
          <p:cNvSpPr/>
          <p:nvPr/>
        </p:nvSpPr>
        <p:spPr>
          <a:xfrm rot="5400000">
            <a:off x="-2365125" y="3396997"/>
            <a:ext cx="6858002"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33" name="Google Shape;33;p19"/>
          <p:cNvSpPr/>
          <p:nvPr>
            <p:ph idx="2" type="pic"/>
          </p:nvPr>
        </p:nvSpPr>
        <p:spPr>
          <a:xfrm>
            <a:off x="7710836" y="-2"/>
            <a:ext cx="4481164" cy="6858002"/>
          </a:xfrm>
          <a:prstGeom prst="rect">
            <a:avLst/>
          </a:prstGeom>
          <a:noFill/>
          <a:ln>
            <a:noFill/>
          </a:ln>
        </p:spPr>
      </p:sp>
      <p:sp>
        <p:nvSpPr>
          <p:cNvPr id="34" name="Google Shape;34;p19"/>
          <p:cNvSpPr/>
          <p:nvPr/>
        </p:nvSpPr>
        <p:spPr>
          <a:xfrm rot="5400000">
            <a:off x="4249831" y="3396997"/>
            <a:ext cx="6858002"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Tree>
  </p:cSld>
  <p:clrMapOvr>
    <a:masterClrMapping/>
  </p:clrMapOvr>
  <p:extLst>
    <p:ext uri="{DCECCB84-F9BA-43D5-87BE-67443E8EF086}">
      <p15:sldGuideLst>
        <p15:guide id="1" orient="horz" pos="405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Layout" showMasterSp="0">
  <p:cSld name="Two Content Layout">
    <p:spTree>
      <p:nvGrpSpPr>
        <p:cNvPr id="200" name="Shape 200"/>
        <p:cNvGrpSpPr/>
        <p:nvPr/>
      </p:nvGrpSpPr>
      <p:grpSpPr>
        <a:xfrm>
          <a:off x="0" y="0"/>
          <a:ext cx="0" cy="0"/>
          <a:chOff x="0" y="0"/>
          <a:chExt cx="0" cy="0"/>
        </a:xfrm>
      </p:grpSpPr>
      <p:pic>
        <p:nvPicPr>
          <p:cNvPr descr="A drawing of a mountain with a sun and clouds&#10;&#10;Description automatically generated" id="201" name="Google Shape;201;g37419fbb3e5_0_515"/>
          <p:cNvPicPr preferRelativeResize="0"/>
          <p:nvPr/>
        </p:nvPicPr>
        <p:blipFill rotWithShape="1">
          <a:blip r:embed="rId2">
            <a:alphaModFix amt="22000"/>
          </a:blip>
          <a:srcRect b="0" l="0" r="0" t="0"/>
          <a:stretch/>
        </p:blipFill>
        <p:spPr>
          <a:xfrm>
            <a:off x="10324947" y="4743481"/>
            <a:ext cx="1762186" cy="1609817"/>
          </a:xfrm>
          <a:prstGeom prst="rect">
            <a:avLst/>
          </a:prstGeom>
          <a:noFill/>
          <a:ln>
            <a:noFill/>
          </a:ln>
        </p:spPr>
      </p:pic>
      <p:sp>
        <p:nvSpPr>
          <p:cNvPr id="202" name="Google Shape;202;g37419fbb3e5_0_515"/>
          <p:cNvSpPr/>
          <p:nvPr/>
        </p:nvSpPr>
        <p:spPr>
          <a:xfrm>
            <a:off x="0" y="2178050"/>
            <a:ext cx="12192000" cy="468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203" name="Google Shape;203;g37419fbb3e5_0_515"/>
          <p:cNvSpPr txBox="1"/>
          <p:nvPr>
            <p:ph type="title"/>
          </p:nvPr>
        </p:nvSpPr>
        <p:spPr>
          <a:xfrm>
            <a:off x="1438275" y="801768"/>
            <a:ext cx="9315600" cy="708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4400"/>
              <a:buFont typeface="Century Gothic"/>
              <a:buNone/>
              <a:defRPr>
                <a:solidFill>
                  <a:schemeClr val="accent2"/>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cxnSp>
        <p:nvCxnSpPr>
          <p:cNvPr id="204" name="Google Shape;204;g37419fbb3e5_0_515"/>
          <p:cNvCxnSpPr/>
          <p:nvPr/>
        </p:nvCxnSpPr>
        <p:spPr>
          <a:xfrm>
            <a:off x="0" y="801768"/>
            <a:ext cx="1438500" cy="0"/>
          </a:xfrm>
          <a:prstGeom prst="straightConnector1">
            <a:avLst/>
          </a:prstGeom>
          <a:noFill/>
          <a:ln cap="flat" cmpd="sng" w="42325">
            <a:solidFill>
              <a:schemeClr val="lt1"/>
            </a:solidFill>
            <a:prstDash val="solid"/>
            <a:miter lim="800000"/>
            <a:headEnd len="sm" w="sm" type="none"/>
            <a:tailEnd len="sm" w="sm" type="none"/>
          </a:ln>
        </p:spPr>
      </p:cxnSp>
      <p:pic>
        <p:nvPicPr>
          <p:cNvPr descr="Logo&#10;&#10;Description automatically generated" id="205" name="Google Shape;205;g37419fbb3e5_0_515"/>
          <p:cNvPicPr preferRelativeResize="0"/>
          <p:nvPr/>
        </p:nvPicPr>
        <p:blipFill rotWithShape="1">
          <a:blip r:embed="rId3">
            <a:alphaModFix/>
          </a:blip>
          <a:srcRect b="0" l="0" r="0" t="0"/>
          <a:stretch/>
        </p:blipFill>
        <p:spPr>
          <a:xfrm>
            <a:off x="10715641" y="6396028"/>
            <a:ext cx="1476352" cy="461973"/>
          </a:xfrm>
          <a:prstGeom prst="rect">
            <a:avLst/>
          </a:prstGeom>
          <a:noFill/>
          <a:ln>
            <a:noFill/>
          </a:ln>
        </p:spPr>
      </p:pic>
      <p:sp>
        <p:nvSpPr>
          <p:cNvPr id="206" name="Google Shape;206;g37419fbb3e5_0_515"/>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accent6"/>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07" name="Google Shape;207;g37419fbb3e5_0_515"/>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1"/>
                </a:solidFill>
                <a:latin typeface="Arial"/>
                <a:ea typeface="Arial"/>
                <a:cs typeface="Arial"/>
                <a:sym typeface="Arial"/>
              </a:defRPr>
            </a:lvl1pPr>
            <a:lvl2pPr indent="0" lvl="1" marL="0" algn="r">
              <a:spcBef>
                <a:spcPts val="0"/>
              </a:spcBef>
              <a:buNone/>
              <a:defRPr b="0" i="0" sz="1600" u="none" cap="none" strike="noStrike">
                <a:solidFill>
                  <a:schemeClr val="accent1"/>
                </a:solidFill>
                <a:latin typeface="Arial"/>
                <a:ea typeface="Arial"/>
                <a:cs typeface="Arial"/>
                <a:sym typeface="Arial"/>
              </a:defRPr>
            </a:lvl2pPr>
            <a:lvl3pPr indent="0" lvl="2" marL="0" algn="r">
              <a:spcBef>
                <a:spcPts val="0"/>
              </a:spcBef>
              <a:buNone/>
              <a:defRPr b="0" i="0" sz="1600" u="none" cap="none" strike="noStrike">
                <a:solidFill>
                  <a:schemeClr val="accent1"/>
                </a:solidFill>
                <a:latin typeface="Arial"/>
                <a:ea typeface="Arial"/>
                <a:cs typeface="Arial"/>
                <a:sym typeface="Arial"/>
              </a:defRPr>
            </a:lvl3pPr>
            <a:lvl4pPr indent="0" lvl="3" marL="0" algn="r">
              <a:spcBef>
                <a:spcPts val="0"/>
              </a:spcBef>
              <a:buNone/>
              <a:defRPr b="0" i="0" sz="1600" u="none" cap="none" strike="noStrike">
                <a:solidFill>
                  <a:schemeClr val="accent1"/>
                </a:solidFill>
                <a:latin typeface="Arial"/>
                <a:ea typeface="Arial"/>
                <a:cs typeface="Arial"/>
                <a:sym typeface="Arial"/>
              </a:defRPr>
            </a:lvl4pPr>
            <a:lvl5pPr indent="0" lvl="4" marL="0" algn="r">
              <a:spcBef>
                <a:spcPts val="0"/>
              </a:spcBef>
              <a:buNone/>
              <a:defRPr b="0" i="0" sz="1600" u="none" cap="none" strike="noStrike">
                <a:solidFill>
                  <a:schemeClr val="accent1"/>
                </a:solidFill>
                <a:latin typeface="Arial"/>
                <a:ea typeface="Arial"/>
                <a:cs typeface="Arial"/>
                <a:sym typeface="Arial"/>
              </a:defRPr>
            </a:lvl5pPr>
            <a:lvl6pPr indent="0" lvl="5" marL="0" algn="r">
              <a:spcBef>
                <a:spcPts val="0"/>
              </a:spcBef>
              <a:buNone/>
              <a:defRPr b="0" i="0" sz="1600" u="none" cap="none" strike="noStrike">
                <a:solidFill>
                  <a:schemeClr val="accent1"/>
                </a:solidFill>
                <a:latin typeface="Arial"/>
                <a:ea typeface="Arial"/>
                <a:cs typeface="Arial"/>
                <a:sym typeface="Arial"/>
              </a:defRPr>
            </a:lvl6pPr>
            <a:lvl7pPr indent="0" lvl="6" marL="0" algn="r">
              <a:spcBef>
                <a:spcPts val="0"/>
              </a:spcBef>
              <a:buNone/>
              <a:defRPr b="0" i="0" sz="1600" u="none" cap="none" strike="noStrike">
                <a:solidFill>
                  <a:schemeClr val="accent1"/>
                </a:solidFill>
                <a:latin typeface="Arial"/>
                <a:ea typeface="Arial"/>
                <a:cs typeface="Arial"/>
                <a:sym typeface="Arial"/>
              </a:defRPr>
            </a:lvl7pPr>
            <a:lvl8pPr indent="0" lvl="7" marL="0" algn="r">
              <a:spcBef>
                <a:spcPts val="0"/>
              </a:spcBef>
              <a:buNone/>
              <a:defRPr b="0" i="0" sz="1600" u="none" cap="none" strike="noStrike">
                <a:solidFill>
                  <a:schemeClr val="accent1"/>
                </a:solidFill>
                <a:latin typeface="Arial"/>
                <a:ea typeface="Arial"/>
                <a:cs typeface="Arial"/>
                <a:sym typeface="Arial"/>
              </a:defRPr>
            </a:lvl8pPr>
            <a:lvl9pPr indent="0" lvl="8" marL="0" algn="r">
              <a:spcBef>
                <a:spcPts val="0"/>
              </a:spcBef>
              <a:buNone/>
              <a:defRPr b="0" i="0" sz="16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08" name="Google Shape;208;g37419fbb3e5_0_515"/>
          <p:cNvSpPr txBox="1"/>
          <p:nvPr>
            <p:ph idx="11" type="ftr"/>
          </p:nvPr>
        </p:nvSpPr>
        <p:spPr>
          <a:xfrm>
            <a:off x="4036651" y="6481487"/>
            <a:ext cx="41148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accen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09" name="Google Shape;209;g37419fbb3e5_0_515"/>
          <p:cNvSpPr txBox="1"/>
          <p:nvPr>
            <p:ph idx="1" type="body"/>
          </p:nvPr>
        </p:nvSpPr>
        <p:spPr>
          <a:xfrm>
            <a:off x="1438275" y="2452255"/>
            <a:ext cx="4352700" cy="37899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10" name="Google Shape;210;g37419fbb3e5_0_515"/>
          <p:cNvSpPr txBox="1"/>
          <p:nvPr>
            <p:ph idx="2" type="body"/>
          </p:nvPr>
        </p:nvSpPr>
        <p:spPr>
          <a:xfrm>
            <a:off x="6400800" y="2452254"/>
            <a:ext cx="4352700" cy="37899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hotos and Desc" showMasterSp="0">
  <p:cSld name="Three Photos and Desc">
    <p:spTree>
      <p:nvGrpSpPr>
        <p:cNvPr id="211" name="Shape 211"/>
        <p:cNvGrpSpPr/>
        <p:nvPr/>
      </p:nvGrpSpPr>
      <p:grpSpPr>
        <a:xfrm>
          <a:off x="0" y="0"/>
          <a:ext cx="0" cy="0"/>
          <a:chOff x="0" y="0"/>
          <a:chExt cx="0" cy="0"/>
        </a:xfrm>
      </p:grpSpPr>
      <p:sp>
        <p:nvSpPr>
          <p:cNvPr id="212" name="Google Shape;212;g37419fbb3e5_0_526"/>
          <p:cNvSpPr/>
          <p:nvPr/>
        </p:nvSpPr>
        <p:spPr>
          <a:xfrm>
            <a:off x="0" y="0"/>
            <a:ext cx="12192000" cy="6251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pic>
        <p:nvPicPr>
          <p:cNvPr id="213" name="Google Shape;213;g37419fbb3e5_0_526"/>
          <p:cNvPicPr preferRelativeResize="0"/>
          <p:nvPr/>
        </p:nvPicPr>
        <p:blipFill rotWithShape="1">
          <a:blip r:embed="rId2">
            <a:alphaModFix/>
          </a:blip>
          <a:srcRect b="0" l="0" r="0" t="0"/>
          <a:stretch/>
        </p:blipFill>
        <p:spPr>
          <a:xfrm>
            <a:off x="10828521" y="6457646"/>
            <a:ext cx="1241899" cy="335051"/>
          </a:xfrm>
          <a:prstGeom prst="rect">
            <a:avLst/>
          </a:prstGeom>
          <a:noFill/>
          <a:ln>
            <a:noFill/>
          </a:ln>
        </p:spPr>
      </p:pic>
      <p:cxnSp>
        <p:nvCxnSpPr>
          <p:cNvPr id="214" name="Google Shape;214;g37419fbb3e5_0_526"/>
          <p:cNvCxnSpPr/>
          <p:nvPr/>
        </p:nvCxnSpPr>
        <p:spPr>
          <a:xfrm>
            <a:off x="4756046" y="3903357"/>
            <a:ext cx="1169100" cy="0"/>
          </a:xfrm>
          <a:prstGeom prst="straightConnector1">
            <a:avLst/>
          </a:prstGeom>
          <a:noFill/>
          <a:ln cap="flat" cmpd="sng" w="42325">
            <a:solidFill>
              <a:schemeClr val="lt2"/>
            </a:solidFill>
            <a:prstDash val="solid"/>
            <a:miter lim="8000"/>
            <a:headEnd len="sm" w="sm" type="none"/>
            <a:tailEnd len="sm" w="sm" type="none"/>
          </a:ln>
        </p:spPr>
      </p:cxnSp>
      <p:cxnSp>
        <p:nvCxnSpPr>
          <p:cNvPr id="215" name="Google Shape;215;g37419fbb3e5_0_526"/>
          <p:cNvCxnSpPr/>
          <p:nvPr/>
        </p:nvCxnSpPr>
        <p:spPr>
          <a:xfrm>
            <a:off x="7209396" y="3903357"/>
            <a:ext cx="1169100" cy="0"/>
          </a:xfrm>
          <a:prstGeom prst="straightConnector1">
            <a:avLst/>
          </a:prstGeom>
          <a:noFill/>
          <a:ln cap="flat" cmpd="sng" w="42325">
            <a:solidFill>
              <a:schemeClr val="lt2"/>
            </a:solidFill>
            <a:prstDash val="solid"/>
            <a:miter lim="8000"/>
            <a:headEnd len="sm" w="sm" type="none"/>
            <a:tailEnd len="sm" w="sm" type="none"/>
          </a:ln>
        </p:spPr>
      </p:cxnSp>
      <p:cxnSp>
        <p:nvCxnSpPr>
          <p:cNvPr id="216" name="Google Shape;216;g37419fbb3e5_0_526"/>
          <p:cNvCxnSpPr/>
          <p:nvPr/>
        </p:nvCxnSpPr>
        <p:spPr>
          <a:xfrm>
            <a:off x="9590031" y="3903357"/>
            <a:ext cx="1169100" cy="0"/>
          </a:xfrm>
          <a:prstGeom prst="straightConnector1">
            <a:avLst/>
          </a:prstGeom>
          <a:noFill/>
          <a:ln cap="flat" cmpd="sng" w="42325">
            <a:solidFill>
              <a:schemeClr val="lt2"/>
            </a:solidFill>
            <a:prstDash val="solid"/>
            <a:miter lim="8000"/>
            <a:headEnd len="sm" w="sm" type="none"/>
            <a:tailEnd len="sm" w="sm" type="none"/>
          </a:ln>
        </p:spPr>
      </p:cxnSp>
      <p:sp>
        <p:nvSpPr>
          <p:cNvPr id="217" name="Google Shape;217;g37419fbb3e5_0_526"/>
          <p:cNvSpPr/>
          <p:nvPr/>
        </p:nvSpPr>
        <p:spPr>
          <a:xfrm>
            <a:off x="4455732" y="1025381"/>
            <a:ext cx="1833900" cy="1833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218" name="Google Shape;218;g37419fbb3e5_0_526"/>
          <p:cNvSpPr/>
          <p:nvPr>
            <p:ph idx="2" type="pic"/>
          </p:nvPr>
        </p:nvSpPr>
        <p:spPr>
          <a:xfrm>
            <a:off x="4589692" y="1155631"/>
            <a:ext cx="1834800" cy="1834800"/>
          </a:xfrm>
          <a:prstGeom prst="rect">
            <a:avLst/>
          </a:prstGeom>
          <a:noFill/>
          <a:ln>
            <a:noFill/>
          </a:ln>
        </p:spPr>
      </p:sp>
      <p:sp>
        <p:nvSpPr>
          <p:cNvPr id="219" name="Google Shape;219;g37419fbb3e5_0_526"/>
          <p:cNvSpPr/>
          <p:nvPr/>
        </p:nvSpPr>
        <p:spPr>
          <a:xfrm>
            <a:off x="6849747" y="1025381"/>
            <a:ext cx="1833900" cy="1833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220" name="Google Shape;220;g37419fbb3e5_0_526"/>
          <p:cNvSpPr/>
          <p:nvPr>
            <p:ph idx="3" type="pic"/>
          </p:nvPr>
        </p:nvSpPr>
        <p:spPr>
          <a:xfrm>
            <a:off x="6983707" y="1155631"/>
            <a:ext cx="1834800" cy="1834800"/>
          </a:xfrm>
          <a:prstGeom prst="rect">
            <a:avLst/>
          </a:prstGeom>
          <a:noFill/>
          <a:ln>
            <a:noFill/>
          </a:ln>
        </p:spPr>
      </p:sp>
      <p:sp>
        <p:nvSpPr>
          <p:cNvPr id="221" name="Google Shape;221;g37419fbb3e5_0_526"/>
          <p:cNvSpPr/>
          <p:nvPr/>
        </p:nvSpPr>
        <p:spPr>
          <a:xfrm>
            <a:off x="9112549" y="1020727"/>
            <a:ext cx="1833900" cy="1833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222" name="Google Shape;222;g37419fbb3e5_0_526"/>
          <p:cNvSpPr/>
          <p:nvPr>
            <p:ph idx="4" type="pic"/>
          </p:nvPr>
        </p:nvSpPr>
        <p:spPr>
          <a:xfrm>
            <a:off x="9246509" y="1150977"/>
            <a:ext cx="1834800" cy="1834800"/>
          </a:xfrm>
          <a:prstGeom prst="rect">
            <a:avLst/>
          </a:prstGeom>
          <a:noFill/>
          <a:ln>
            <a:noFill/>
          </a:ln>
        </p:spPr>
      </p:sp>
      <p:sp>
        <p:nvSpPr>
          <p:cNvPr id="223" name="Google Shape;223;g37419fbb3e5_0_526"/>
          <p:cNvSpPr txBox="1"/>
          <p:nvPr>
            <p:ph type="title"/>
          </p:nvPr>
        </p:nvSpPr>
        <p:spPr>
          <a:xfrm>
            <a:off x="940077" y="920118"/>
            <a:ext cx="3086700" cy="1497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3"/>
              </a:buClr>
              <a:buSzPts val="4400"/>
              <a:buFont typeface="Century Gothic"/>
              <a:buNone/>
              <a:defRPr>
                <a:solidFill>
                  <a:schemeClr val="accent3"/>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24" name="Google Shape;224;g37419fbb3e5_0_526"/>
          <p:cNvSpPr txBox="1"/>
          <p:nvPr>
            <p:ph idx="1" type="body"/>
          </p:nvPr>
        </p:nvSpPr>
        <p:spPr>
          <a:xfrm>
            <a:off x="940077" y="2504105"/>
            <a:ext cx="3086700" cy="2571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accent5"/>
              </a:buClr>
              <a:buSzPts val="1500"/>
              <a:buNone/>
              <a:defRPr sz="1500" cap="none">
                <a:solidFill>
                  <a:schemeClr val="accent5"/>
                </a:solidFill>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25" name="Google Shape;225;g37419fbb3e5_0_526"/>
          <p:cNvSpPr txBox="1"/>
          <p:nvPr>
            <p:ph idx="5" type="body"/>
          </p:nvPr>
        </p:nvSpPr>
        <p:spPr>
          <a:xfrm>
            <a:off x="940077" y="3077347"/>
            <a:ext cx="3086700" cy="2860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600"/>
              <a:buNone/>
              <a:defRPr sz="1600">
                <a:solidFill>
                  <a:schemeClr val="dk1"/>
                </a:solidFill>
              </a:defRPr>
            </a:lvl1pPr>
            <a:lvl2pPr indent="-228600" lvl="1" marL="914400" algn="l">
              <a:lnSpc>
                <a:spcPct val="90000"/>
              </a:lnSpc>
              <a:spcBef>
                <a:spcPts val="500"/>
              </a:spcBef>
              <a:spcAft>
                <a:spcPts val="0"/>
              </a:spcAft>
              <a:buClr>
                <a:schemeClr val="dk1"/>
              </a:buClr>
              <a:buSzPts val="1600"/>
              <a:buNone/>
              <a:defRPr sz="1600">
                <a:solidFill>
                  <a:schemeClr val="dk1"/>
                </a:solidFill>
              </a:defRPr>
            </a:lvl2pPr>
            <a:lvl3pPr indent="-228600" lvl="2" marL="1371600" algn="l">
              <a:lnSpc>
                <a:spcPct val="90000"/>
              </a:lnSpc>
              <a:spcBef>
                <a:spcPts val="500"/>
              </a:spcBef>
              <a:spcAft>
                <a:spcPts val="0"/>
              </a:spcAft>
              <a:buClr>
                <a:schemeClr val="dk1"/>
              </a:buClr>
              <a:buSzPts val="1600"/>
              <a:buNone/>
              <a:defRPr sz="1600">
                <a:solidFill>
                  <a:schemeClr val="dk1"/>
                </a:solidFill>
              </a:defRPr>
            </a:lvl3pPr>
            <a:lvl4pPr indent="-228600" lvl="3" marL="1828800" algn="l">
              <a:lnSpc>
                <a:spcPct val="90000"/>
              </a:lnSpc>
              <a:spcBef>
                <a:spcPts val="500"/>
              </a:spcBef>
              <a:spcAft>
                <a:spcPts val="0"/>
              </a:spcAft>
              <a:buClr>
                <a:schemeClr val="dk1"/>
              </a:buClr>
              <a:buSzPts val="1600"/>
              <a:buNone/>
              <a:defRPr sz="1600">
                <a:solidFill>
                  <a:schemeClr val="dk1"/>
                </a:solidFill>
              </a:defRPr>
            </a:lvl4pPr>
            <a:lvl5pPr indent="-228600" lvl="4" marL="2286000" algn="l">
              <a:lnSpc>
                <a:spcPct val="90000"/>
              </a:lnSpc>
              <a:spcBef>
                <a:spcPts val="500"/>
              </a:spcBef>
              <a:spcAft>
                <a:spcPts val="0"/>
              </a:spcAft>
              <a:buClr>
                <a:schemeClr val="dk1"/>
              </a:buClr>
              <a:buSzPts val="1600"/>
              <a:buNone/>
              <a:defRPr sz="1600">
                <a:solidFill>
                  <a:schemeClr val="dk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26" name="Google Shape;226;g37419fbb3e5_0_526"/>
          <p:cNvSpPr txBox="1"/>
          <p:nvPr>
            <p:ph idx="6" type="body"/>
          </p:nvPr>
        </p:nvSpPr>
        <p:spPr>
          <a:xfrm>
            <a:off x="4455732" y="3077347"/>
            <a:ext cx="1968900" cy="2571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100"/>
              </a:spcBef>
              <a:spcAft>
                <a:spcPts val="0"/>
              </a:spcAft>
              <a:buClr>
                <a:schemeClr val="accent5"/>
              </a:buClr>
              <a:buSzPts val="1600"/>
              <a:buNone/>
              <a:defRPr b="0" sz="1600" cap="none">
                <a:solidFill>
                  <a:schemeClr val="accent5"/>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27" name="Google Shape;227;g37419fbb3e5_0_526"/>
          <p:cNvSpPr txBox="1"/>
          <p:nvPr>
            <p:ph idx="7" type="body"/>
          </p:nvPr>
        </p:nvSpPr>
        <p:spPr>
          <a:xfrm>
            <a:off x="6838894" y="3077347"/>
            <a:ext cx="1968900" cy="2571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100"/>
              </a:spcBef>
              <a:spcAft>
                <a:spcPts val="0"/>
              </a:spcAft>
              <a:buClr>
                <a:schemeClr val="accent5"/>
              </a:buClr>
              <a:buSzPts val="1600"/>
              <a:buNone/>
              <a:defRPr b="0" sz="1600" cap="none">
                <a:solidFill>
                  <a:schemeClr val="accent5"/>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28" name="Google Shape;228;g37419fbb3e5_0_526"/>
          <p:cNvSpPr txBox="1"/>
          <p:nvPr>
            <p:ph idx="8" type="body"/>
          </p:nvPr>
        </p:nvSpPr>
        <p:spPr>
          <a:xfrm>
            <a:off x="9112549" y="3065764"/>
            <a:ext cx="1968900" cy="2571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100"/>
              </a:spcBef>
              <a:spcAft>
                <a:spcPts val="0"/>
              </a:spcAft>
              <a:buClr>
                <a:schemeClr val="accent5"/>
              </a:buClr>
              <a:buSzPts val="1600"/>
              <a:buNone/>
              <a:defRPr b="0" sz="1600" cap="none">
                <a:solidFill>
                  <a:schemeClr val="accent5"/>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29" name="Google Shape;229;g37419fbb3e5_0_526"/>
          <p:cNvSpPr txBox="1"/>
          <p:nvPr>
            <p:ph idx="9" type="body"/>
          </p:nvPr>
        </p:nvSpPr>
        <p:spPr>
          <a:xfrm>
            <a:off x="4455732" y="3429000"/>
            <a:ext cx="1968900" cy="3504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100"/>
              </a:spcBef>
              <a:spcAft>
                <a:spcPts val="0"/>
              </a:spcAft>
              <a:buClr>
                <a:schemeClr val="dk1"/>
              </a:buClr>
              <a:buSzPts val="1500"/>
              <a:buNone/>
              <a:defRPr b="1" sz="1500">
                <a:solidFill>
                  <a:schemeClr val="dk1"/>
                </a:solidFill>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30" name="Google Shape;230;g37419fbb3e5_0_526"/>
          <p:cNvSpPr txBox="1"/>
          <p:nvPr>
            <p:ph idx="13" type="body"/>
          </p:nvPr>
        </p:nvSpPr>
        <p:spPr>
          <a:xfrm>
            <a:off x="6849747" y="3429000"/>
            <a:ext cx="1968900" cy="3504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100"/>
              </a:spcBef>
              <a:spcAft>
                <a:spcPts val="0"/>
              </a:spcAft>
              <a:buClr>
                <a:schemeClr val="dk1"/>
              </a:buClr>
              <a:buSzPts val="1500"/>
              <a:buNone/>
              <a:defRPr b="1" sz="1500">
                <a:solidFill>
                  <a:schemeClr val="dk1"/>
                </a:solidFill>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31" name="Google Shape;231;g37419fbb3e5_0_526"/>
          <p:cNvSpPr txBox="1"/>
          <p:nvPr>
            <p:ph idx="14" type="body"/>
          </p:nvPr>
        </p:nvSpPr>
        <p:spPr>
          <a:xfrm>
            <a:off x="9112549" y="3429000"/>
            <a:ext cx="1968900" cy="3504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100"/>
              </a:spcBef>
              <a:spcAft>
                <a:spcPts val="0"/>
              </a:spcAft>
              <a:buClr>
                <a:schemeClr val="dk1"/>
              </a:buClr>
              <a:buSzPts val="1500"/>
              <a:buNone/>
              <a:defRPr b="1" sz="1500">
                <a:solidFill>
                  <a:schemeClr val="dk1"/>
                </a:solidFill>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32" name="Google Shape;232;g37419fbb3e5_0_526"/>
          <p:cNvSpPr txBox="1"/>
          <p:nvPr>
            <p:ph idx="15" type="body"/>
          </p:nvPr>
        </p:nvSpPr>
        <p:spPr>
          <a:xfrm>
            <a:off x="4455732" y="4051377"/>
            <a:ext cx="1968900" cy="18864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100"/>
              </a:spcBef>
              <a:spcAft>
                <a:spcPts val="0"/>
              </a:spcAft>
              <a:buClr>
                <a:schemeClr val="dk1"/>
              </a:buClr>
              <a:buSzPts val="1500"/>
              <a:buNone/>
              <a:defRPr b="0" sz="1500">
                <a:solidFill>
                  <a:schemeClr val="dk1"/>
                </a:solidFill>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33" name="Google Shape;233;g37419fbb3e5_0_526"/>
          <p:cNvSpPr txBox="1"/>
          <p:nvPr>
            <p:ph idx="16" type="body"/>
          </p:nvPr>
        </p:nvSpPr>
        <p:spPr>
          <a:xfrm>
            <a:off x="6849747" y="4072166"/>
            <a:ext cx="1968900" cy="18864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100"/>
              </a:spcBef>
              <a:spcAft>
                <a:spcPts val="0"/>
              </a:spcAft>
              <a:buClr>
                <a:schemeClr val="dk1"/>
              </a:buClr>
              <a:buSzPts val="1500"/>
              <a:buNone/>
              <a:defRPr b="0" sz="1500">
                <a:solidFill>
                  <a:schemeClr val="dk1"/>
                </a:solidFill>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34" name="Google Shape;234;g37419fbb3e5_0_526"/>
          <p:cNvSpPr txBox="1"/>
          <p:nvPr>
            <p:ph idx="17" type="body"/>
          </p:nvPr>
        </p:nvSpPr>
        <p:spPr>
          <a:xfrm>
            <a:off x="9112549" y="4084377"/>
            <a:ext cx="1968900" cy="18864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100"/>
              </a:spcBef>
              <a:spcAft>
                <a:spcPts val="0"/>
              </a:spcAft>
              <a:buClr>
                <a:schemeClr val="dk1"/>
              </a:buClr>
              <a:buSzPts val="1500"/>
              <a:buNone/>
              <a:defRPr b="0" sz="1500">
                <a:solidFill>
                  <a:schemeClr val="dk1"/>
                </a:solidFill>
                <a:latin typeface="Arial"/>
                <a:ea typeface="Arial"/>
                <a:cs typeface="Arial"/>
                <a:sym typeface="Aria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35" name="Google Shape;235;g37419fbb3e5_0_526"/>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36" name="Google Shape;236;g37419fbb3e5_0_526"/>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lt1"/>
                </a:solidFill>
                <a:latin typeface="Arial"/>
                <a:ea typeface="Arial"/>
                <a:cs typeface="Arial"/>
                <a:sym typeface="Arial"/>
              </a:defRPr>
            </a:lvl1pPr>
            <a:lvl2pPr indent="0" lvl="1" marL="0" algn="r">
              <a:spcBef>
                <a:spcPts val="0"/>
              </a:spcBef>
              <a:buNone/>
              <a:defRPr b="0" i="0" sz="1600" u="none" cap="none" strike="noStrike">
                <a:solidFill>
                  <a:schemeClr val="lt1"/>
                </a:solidFill>
                <a:latin typeface="Arial"/>
                <a:ea typeface="Arial"/>
                <a:cs typeface="Arial"/>
                <a:sym typeface="Arial"/>
              </a:defRPr>
            </a:lvl2pPr>
            <a:lvl3pPr indent="0" lvl="2" marL="0" algn="r">
              <a:spcBef>
                <a:spcPts val="0"/>
              </a:spcBef>
              <a:buNone/>
              <a:defRPr b="0" i="0" sz="1600" u="none" cap="none" strike="noStrike">
                <a:solidFill>
                  <a:schemeClr val="lt1"/>
                </a:solidFill>
                <a:latin typeface="Arial"/>
                <a:ea typeface="Arial"/>
                <a:cs typeface="Arial"/>
                <a:sym typeface="Arial"/>
              </a:defRPr>
            </a:lvl3pPr>
            <a:lvl4pPr indent="0" lvl="3" marL="0" algn="r">
              <a:spcBef>
                <a:spcPts val="0"/>
              </a:spcBef>
              <a:buNone/>
              <a:defRPr b="0" i="0" sz="1600" u="none" cap="none" strike="noStrike">
                <a:solidFill>
                  <a:schemeClr val="lt1"/>
                </a:solidFill>
                <a:latin typeface="Arial"/>
                <a:ea typeface="Arial"/>
                <a:cs typeface="Arial"/>
                <a:sym typeface="Arial"/>
              </a:defRPr>
            </a:lvl4pPr>
            <a:lvl5pPr indent="0" lvl="4" marL="0" algn="r">
              <a:spcBef>
                <a:spcPts val="0"/>
              </a:spcBef>
              <a:buNone/>
              <a:defRPr b="0" i="0" sz="1600" u="none" cap="none" strike="noStrike">
                <a:solidFill>
                  <a:schemeClr val="lt1"/>
                </a:solidFill>
                <a:latin typeface="Arial"/>
                <a:ea typeface="Arial"/>
                <a:cs typeface="Arial"/>
                <a:sym typeface="Arial"/>
              </a:defRPr>
            </a:lvl5pPr>
            <a:lvl6pPr indent="0" lvl="5" marL="0" algn="r">
              <a:spcBef>
                <a:spcPts val="0"/>
              </a:spcBef>
              <a:buNone/>
              <a:defRPr b="0" i="0" sz="1600" u="none" cap="none" strike="noStrike">
                <a:solidFill>
                  <a:schemeClr val="lt1"/>
                </a:solidFill>
                <a:latin typeface="Arial"/>
                <a:ea typeface="Arial"/>
                <a:cs typeface="Arial"/>
                <a:sym typeface="Arial"/>
              </a:defRPr>
            </a:lvl6pPr>
            <a:lvl7pPr indent="0" lvl="6" marL="0" algn="r">
              <a:spcBef>
                <a:spcPts val="0"/>
              </a:spcBef>
              <a:buNone/>
              <a:defRPr b="0" i="0" sz="1600" u="none" cap="none" strike="noStrike">
                <a:solidFill>
                  <a:schemeClr val="lt1"/>
                </a:solidFill>
                <a:latin typeface="Arial"/>
                <a:ea typeface="Arial"/>
                <a:cs typeface="Arial"/>
                <a:sym typeface="Arial"/>
              </a:defRPr>
            </a:lvl7pPr>
            <a:lvl8pPr indent="0" lvl="7" marL="0" algn="r">
              <a:spcBef>
                <a:spcPts val="0"/>
              </a:spcBef>
              <a:buNone/>
              <a:defRPr b="0" i="0" sz="1600" u="none" cap="none" strike="noStrike">
                <a:solidFill>
                  <a:schemeClr val="lt1"/>
                </a:solidFill>
                <a:latin typeface="Arial"/>
                <a:ea typeface="Arial"/>
                <a:cs typeface="Arial"/>
                <a:sym typeface="Arial"/>
              </a:defRPr>
            </a:lvl8pPr>
            <a:lvl9pPr indent="0" lvl="8" marL="0" algn="r">
              <a:spcBef>
                <a:spcPts val="0"/>
              </a:spcBef>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37" name="Google Shape;237;g37419fbb3e5_0_526"/>
          <p:cNvSpPr txBox="1"/>
          <p:nvPr>
            <p:ph idx="11" type="ftr"/>
          </p:nvPr>
        </p:nvSpPr>
        <p:spPr>
          <a:xfrm>
            <a:off x="4036651" y="6481487"/>
            <a:ext cx="41148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3 Colored Boxes" showMasterSp="0">
  <p:cSld name="Title and 3 Colored Boxes">
    <p:bg>
      <p:bgPr>
        <a:gradFill>
          <a:gsLst>
            <a:gs pos="0">
              <a:schemeClr val="accent1"/>
            </a:gs>
            <a:gs pos="100000">
              <a:schemeClr val="accent5"/>
            </a:gs>
          </a:gsLst>
          <a:lin ang="5400012" scaled="0"/>
        </a:gradFill>
      </p:bgPr>
    </p:bg>
    <p:spTree>
      <p:nvGrpSpPr>
        <p:cNvPr id="238" name="Shape 238"/>
        <p:cNvGrpSpPr/>
        <p:nvPr/>
      </p:nvGrpSpPr>
      <p:grpSpPr>
        <a:xfrm>
          <a:off x="0" y="0"/>
          <a:ext cx="0" cy="0"/>
          <a:chOff x="0" y="0"/>
          <a:chExt cx="0" cy="0"/>
        </a:xfrm>
      </p:grpSpPr>
      <p:pic>
        <p:nvPicPr>
          <p:cNvPr id="239" name="Google Shape;239;g37419fbb3e5_0_553"/>
          <p:cNvPicPr preferRelativeResize="0"/>
          <p:nvPr/>
        </p:nvPicPr>
        <p:blipFill rotWithShape="1">
          <a:blip r:embed="rId2">
            <a:alphaModFix amt="20000"/>
          </a:blip>
          <a:srcRect b="0" l="0" r="0" t="0"/>
          <a:stretch/>
        </p:blipFill>
        <p:spPr>
          <a:xfrm>
            <a:off x="-9359" y="-361481"/>
            <a:ext cx="12201363" cy="4095998"/>
          </a:xfrm>
          <a:prstGeom prst="rect">
            <a:avLst/>
          </a:prstGeom>
          <a:noFill/>
          <a:ln>
            <a:noFill/>
          </a:ln>
        </p:spPr>
      </p:pic>
      <p:sp>
        <p:nvSpPr>
          <p:cNvPr id="240" name="Google Shape;240;g37419fbb3e5_0_553"/>
          <p:cNvSpPr/>
          <p:nvPr/>
        </p:nvSpPr>
        <p:spPr>
          <a:xfrm>
            <a:off x="0" y="3715998"/>
            <a:ext cx="12192000" cy="3141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241" name="Google Shape;241;g37419fbb3e5_0_553"/>
          <p:cNvSpPr txBox="1"/>
          <p:nvPr>
            <p:ph type="title"/>
          </p:nvPr>
        </p:nvSpPr>
        <p:spPr>
          <a:xfrm>
            <a:off x="1438275" y="801768"/>
            <a:ext cx="9315600" cy="708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2"/>
              </a:buClr>
              <a:buSzPts val="4400"/>
              <a:buFont typeface="Century Gothic"/>
              <a:buNone/>
              <a:defRPr>
                <a:solidFill>
                  <a:schemeClr val="accent2"/>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cxnSp>
        <p:nvCxnSpPr>
          <p:cNvPr id="242" name="Google Shape;242;g37419fbb3e5_0_553"/>
          <p:cNvCxnSpPr/>
          <p:nvPr/>
        </p:nvCxnSpPr>
        <p:spPr>
          <a:xfrm>
            <a:off x="5376863" y="605826"/>
            <a:ext cx="1438500" cy="0"/>
          </a:xfrm>
          <a:prstGeom prst="straightConnector1">
            <a:avLst/>
          </a:prstGeom>
          <a:noFill/>
          <a:ln cap="flat" cmpd="sng" w="42325">
            <a:solidFill>
              <a:schemeClr val="lt1"/>
            </a:solidFill>
            <a:prstDash val="solid"/>
            <a:miter lim="800000"/>
            <a:headEnd len="sm" w="sm" type="none"/>
            <a:tailEnd len="sm" w="sm" type="none"/>
          </a:ln>
        </p:spPr>
      </p:cxnSp>
      <p:pic>
        <p:nvPicPr>
          <p:cNvPr descr="Logo&#10;&#10;Description automatically generated" id="243" name="Google Shape;243;g37419fbb3e5_0_553"/>
          <p:cNvPicPr preferRelativeResize="0"/>
          <p:nvPr/>
        </p:nvPicPr>
        <p:blipFill rotWithShape="1">
          <a:blip r:embed="rId3">
            <a:alphaModFix/>
          </a:blip>
          <a:srcRect b="0" l="0" r="0" t="0"/>
          <a:stretch/>
        </p:blipFill>
        <p:spPr>
          <a:xfrm>
            <a:off x="10715641" y="6396028"/>
            <a:ext cx="1476352" cy="461973"/>
          </a:xfrm>
          <a:prstGeom prst="rect">
            <a:avLst/>
          </a:prstGeom>
          <a:noFill/>
          <a:ln>
            <a:noFill/>
          </a:ln>
        </p:spPr>
      </p:pic>
      <p:sp>
        <p:nvSpPr>
          <p:cNvPr id="244" name="Google Shape;244;g37419fbb3e5_0_553"/>
          <p:cNvSpPr/>
          <p:nvPr/>
        </p:nvSpPr>
        <p:spPr>
          <a:xfrm>
            <a:off x="587375" y="3158612"/>
            <a:ext cx="3672300" cy="2781300"/>
          </a:xfrm>
          <a:prstGeom prst="rect">
            <a:avLst/>
          </a:prstGeom>
          <a:solidFill>
            <a:srgbClr val="6B99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245" name="Google Shape;245;g37419fbb3e5_0_553"/>
          <p:cNvSpPr/>
          <p:nvPr/>
        </p:nvSpPr>
        <p:spPr>
          <a:xfrm>
            <a:off x="4259792" y="2853812"/>
            <a:ext cx="3672300" cy="3390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246" name="Google Shape;246;g37419fbb3e5_0_553"/>
          <p:cNvSpPr/>
          <p:nvPr/>
        </p:nvSpPr>
        <p:spPr>
          <a:xfrm>
            <a:off x="7932208" y="3158612"/>
            <a:ext cx="3672300" cy="2781300"/>
          </a:xfrm>
          <a:prstGeom prst="rect">
            <a:avLst/>
          </a:prstGeom>
          <a:solidFill>
            <a:srgbClr val="9CBBE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247" name="Google Shape;247;g37419fbb3e5_0_553"/>
          <p:cNvSpPr/>
          <p:nvPr/>
        </p:nvSpPr>
        <p:spPr>
          <a:xfrm>
            <a:off x="1663700" y="2422012"/>
            <a:ext cx="1524000" cy="1524000"/>
          </a:xfrm>
          <a:prstGeom prst="ellipse">
            <a:avLst/>
          </a:prstGeom>
          <a:solidFill>
            <a:srgbClr val="6B99D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248" name="Google Shape;248;g37419fbb3e5_0_553"/>
          <p:cNvSpPr/>
          <p:nvPr/>
        </p:nvSpPr>
        <p:spPr>
          <a:xfrm>
            <a:off x="5334000" y="2091812"/>
            <a:ext cx="1524000" cy="15240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249" name="Google Shape;249;g37419fbb3e5_0_553"/>
          <p:cNvSpPr/>
          <p:nvPr/>
        </p:nvSpPr>
        <p:spPr>
          <a:xfrm>
            <a:off x="9006416" y="2422012"/>
            <a:ext cx="1524000" cy="1524000"/>
          </a:xfrm>
          <a:prstGeom prst="ellipse">
            <a:avLst/>
          </a:prstGeom>
          <a:solidFill>
            <a:srgbClr val="9CBBE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250" name="Google Shape;250;g37419fbb3e5_0_553"/>
          <p:cNvSpPr txBox="1"/>
          <p:nvPr>
            <p:ph idx="1" type="body"/>
          </p:nvPr>
        </p:nvSpPr>
        <p:spPr>
          <a:xfrm>
            <a:off x="719137" y="3709647"/>
            <a:ext cx="3404700" cy="467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100"/>
              </a:spcBef>
              <a:spcAft>
                <a:spcPts val="0"/>
              </a:spcAft>
              <a:buClr>
                <a:schemeClr val="lt1"/>
              </a:buClr>
              <a:buSzPts val="2800"/>
              <a:buNone/>
              <a:defRPr cap="none">
                <a:solidFill>
                  <a:schemeClr val="lt1"/>
                </a:solidFill>
                <a:latin typeface="Century Gothic"/>
                <a:ea typeface="Century Gothic"/>
                <a:cs typeface="Century Gothic"/>
                <a:sym typeface="Century Gothic"/>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9250" lvl="3" marL="1828800" algn="l">
              <a:lnSpc>
                <a:spcPct val="90000"/>
              </a:lnSpc>
              <a:spcBef>
                <a:spcPts val="500"/>
              </a:spcBef>
              <a:spcAft>
                <a:spcPts val="0"/>
              </a:spcAft>
              <a:buClr>
                <a:schemeClr val="lt1"/>
              </a:buClr>
              <a:buSzPts val="1900"/>
              <a:buChar char="•"/>
              <a:defRPr>
                <a:solidFill>
                  <a:schemeClr val="lt1"/>
                </a:solidFill>
              </a:defRPr>
            </a:lvl4pPr>
            <a:lvl5pPr indent="-349250" lvl="4" marL="2286000" algn="l">
              <a:lnSpc>
                <a:spcPct val="90000"/>
              </a:lnSpc>
              <a:spcBef>
                <a:spcPts val="500"/>
              </a:spcBef>
              <a:spcAft>
                <a:spcPts val="0"/>
              </a:spcAft>
              <a:buClr>
                <a:schemeClr val="lt1"/>
              </a:buClr>
              <a:buSzPts val="1900"/>
              <a:buChar char="•"/>
              <a:defRPr>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51" name="Google Shape;251;g37419fbb3e5_0_553"/>
          <p:cNvSpPr txBox="1"/>
          <p:nvPr>
            <p:ph idx="2" type="body"/>
          </p:nvPr>
        </p:nvSpPr>
        <p:spPr>
          <a:xfrm>
            <a:off x="4391554" y="1531570"/>
            <a:ext cx="3404700" cy="3903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100"/>
              </a:spcBef>
              <a:spcAft>
                <a:spcPts val="0"/>
              </a:spcAft>
              <a:buClr>
                <a:schemeClr val="lt1"/>
              </a:buClr>
              <a:buSzPts val="2000"/>
              <a:buNone/>
              <a:defRPr b="1" sz="2000">
                <a:solidFill>
                  <a:schemeClr val="lt1"/>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52" name="Google Shape;252;g37419fbb3e5_0_553"/>
          <p:cNvSpPr txBox="1"/>
          <p:nvPr>
            <p:ph idx="3" type="body"/>
          </p:nvPr>
        </p:nvSpPr>
        <p:spPr>
          <a:xfrm>
            <a:off x="719137" y="4264583"/>
            <a:ext cx="3404700" cy="1256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100"/>
              </a:spcBef>
              <a:spcAft>
                <a:spcPts val="0"/>
              </a:spcAft>
              <a:buClr>
                <a:schemeClr val="lt1"/>
              </a:buClr>
              <a:buSzPts val="1900"/>
              <a:buNone/>
              <a:defRPr b="1" sz="1900">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9250" lvl="3" marL="1828800" algn="l">
              <a:lnSpc>
                <a:spcPct val="90000"/>
              </a:lnSpc>
              <a:spcBef>
                <a:spcPts val="500"/>
              </a:spcBef>
              <a:spcAft>
                <a:spcPts val="0"/>
              </a:spcAft>
              <a:buClr>
                <a:schemeClr val="lt1"/>
              </a:buClr>
              <a:buSzPts val="1900"/>
              <a:buChar char="•"/>
              <a:defRPr>
                <a:solidFill>
                  <a:schemeClr val="lt1"/>
                </a:solidFill>
              </a:defRPr>
            </a:lvl4pPr>
            <a:lvl5pPr indent="-349250" lvl="4" marL="2286000" algn="l">
              <a:lnSpc>
                <a:spcPct val="90000"/>
              </a:lnSpc>
              <a:spcBef>
                <a:spcPts val="500"/>
              </a:spcBef>
              <a:spcAft>
                <a:spcPts val="0"/>
              </a:spcAft>
              <a:buClr>
                <a:schemeClr val="lt1"/>
              </a:buClr>
              <a:buSzPts val="1900"/>
              <a:buChar char="•"/>
              <a:defRPr>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53" name="Google Shape;253;g37419fbb3e5_0_553"/>
          <p:cNvSpPr txBox="1"/>
          <p:nvPr>
            <p:ph idx="4" type="body"/>
          </p:nvPr>
        </p:nvSpPr>
        <p:spPr>
          <a:xfrm>
            <a:off x="8065920" y="3712328"/>
            <a:ext cx="3404700" cy="467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100"/>
              </a:spcBef>
              <a:spcAft>
                <a:spcPts val="0"/>
              </a:spcAft>
              <a:buClr>
                <a:schemeClr val="lt1"/>
              </a:buClr>
              <a:buSzPts val="2800"/>
              <a:buNone/>
              <a:defRPr cap="none">
                <a:solidFill>
                  <a:schemeClr val="lt1"/>
                </a:solidFill>
                <a:latin typeface="Century Gothic"/>
                <a:ea typeface="Century Gothic"/>
                <a:cs typeface="Century Gothic"/>
                <a:sym typeface="Century Gothic"/>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9250" lvl="3" marL="1828800" algn="l">
              <a:lnSpc>
                <a:spcPct val="90000"/>
              </a:lnSpc>
              <a:spcBef>
                <a:spcPts val="500"/>
              </a:spcBef>
              <a:spcAft>
                <a:spcPts val="0"/>
              </a:spcAft>
              <a:buClr>
                <a:schemeClr val="lt1"/>
              </a:buClr>
              <a:buSzPts val="1900"/>
              <a:buChar char="•"/>
              <a:defRPr>
                <a:solidFill>
                  <a:schemeClr val="lt1"/>
                </a:solidFill>
              </a:defRPr>
            </a:lvl4pPr>
            <a:lvl5pPr indent="-349250" lvl="4" marL="2286000" algn="l">
              <a:lnSpc>
                <a:spcPct val="90000"/>
              </a:lnSpc>
              <a:spcBef>
                <a:spcPts val="500"/>
              </a:spcBef>
              <a:spcAft>
                <a:spcPts val="0"/>
              </a:spcAft>
              <a:buClr>
                <a:schemeClr val="lt1"/>
              </a:buClr>
              <a:buSzPts val="1900"/>
              <a:buChar char="•"/>
              <a:defRPr>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54" name="Google Shape;254;g37419fbb3e5_0_553"/>
          <p:cNvSpPr txBox="1"/>
          <p:nvPr>
            <p:ph idx="5" type="body"/>
          </p:nvPr>
        </p:nvSpPr>
        <p:spPr>
          <a:xfrm>
            <a:off x="8065920" y="4267264"/>
            <a:ext cx="3404700" cy="1256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100"/>
              </a:spcBef>
              <a:spcAft>
                <a:spcPts val="0"/>
              </a:spcAft>
              <a:buClr>
                <a:schemeClr val="lt1"/>
              </a:buClr>
              <a:buSzPts val="1900"/>
              <a:buNone/>
              <a:defRPr b="1" sz="1900">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9250" lvl="3" marL="1828800" algn="l">
              <a:lnSpc>
                <a:spcPct val="90000"/>
              </a:lnSpc>
              <a:spcBef>
                <a:spcPts val="500"/>
              </a:spcBef>
              <a:spcAft>
                <a:spcPts val="0"/>
              </a:spcAft>
              <a:buClr>
                <a:schemeClr val="lt1"/>
              </a:buClr>
              <a:buSzPts val="1900"/>
              <a:buChar char="•"/>
              <a:defRPr>
                <a:solidFill>
                  <a:schemeClr val="lt1"/>
                </a:solidFill>
              </a:defRPr>
            </a:lvl4pPr>
            <a:lvl5pPr indent="-349250" lvl="4" marL="2286000" algn="l">
              <a:lnSpc>
                <a:spcPct val="90000"/>
              </a:lnSpc>
              <a:spcBef>
                <a:spcPts val="500"/>
              </a:spcBef>
              <a:spcAft>
                <a:spcPts val="0"/>
              </a:spcAft>
              <a:buClr>
                <a:schemeClr val="lt1"/>
              </a:buClr>
              <a:buSzPts val="1900"/>
              <a:buChar char="•"/>
              <a:defRPr>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55" name="Google Shape;255;g37419fbb3e5_0_553"/>
          <p:cNvSpPr txBox="1"/>
          <p:nvPr>
            <p:ph idx="6" type="body"/>
          </p:nvPr>
        </p:nvSpPr>
        <p:spPr>
          <a:xfrm>
            <a:off x="4398481" y="3429000"/>
            <a:ext cx="3404700" cy="4671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100"/>
              </a:spcBef>
              <a:spcAft>
                <a:spcPts val="0"/>
              </a:spcAft>
              <a:buClr>
                <a:schemeClr val="lt1"/>
              </a:buClr>
              <a:buSzPts val="2800"/>
              <a:buNone/>
              <a:defRPr cap="none">
                <a:solidFill>
                  <a:schemeClr val="lt1"/>
                </a:solidFill>
                <a:latin typeface="Century Gothic"/>
                <a:ea typeface="Century Gothic"/>
                <a:cs typeface="Century Gothic"/>
                <a:sym typeface="Century Gothic"/>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9250" lvl="3" marL="1828800" algn="l">
              <a:lnSpc>
                <a:spcPct val="90000"/>
              </a:lnSpc>
              <a:spcBef>
                <a:spcPts val="500"/>
              </a:spcBef>
              <a:spcAft>
                <a:spcPts val="0"/>
              </a:spcAft>
              <a:buClr>
                <a:schemeClr val="lt1"/>
              </a:buClr>
              <a:buSzPts val="1900"/>
              <a:buChar char="•"/>
              <a:defRPr>
                <a:solidFill>
                  <a:schemeClr val="lt1"/>
                </a:solidFill>
              </a:defRPr>
            </a:lvl4pPr>
            <a:lvl5pPr indent="-349250" lvl="4" marL="2286000" algn="l">
              <a:lnSpc>
                <a:spcPct val="90000"/>
              </a:lnSpc>
              <a:spcBef>
                <a:spcPts val="500"/>
              </a:spcBef>
              <a:spcAft>
                <a:spcPts val="0"/>
              </a:spcAft>
              <a:buClr>
                <a:schemeClr val="lt1"/>
              </a:buClr>
              <a:buSzPts val="1900"/>
              <a:buChar char="•"/>
              <a:defRPr>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56" name="Google Shape;256;g37419fbb3e5_0_553"/>
          <p:cNvSpPr txBox="1"/>
          <p:nvPr>
            <p:ph idx="7" type="body"/>
          </p:nvPr>
        </p:nvSpPr>
        <p:spPr>
          <a:xfrm>
            <a:off x="4398481" y="3983936"/>
            <a:ext cx="3404700" cy="207240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100"/>
              </a:spcBef>
              <a:spcAft>
                <a:spcPts val="0"/>
              </a:spcAft>
              <a:buClr>
                <a:schemeClr val="lt1"/>
              </a:buClr>
              <a:buSzPts val="1900"/>
              <a:buNone/>
              <a:defRPr b="1" sz="1900">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9250" lvl="3" marL="1828800" algn="l">
              <a:lnSpc>
                <a:spcPct val="90000"/>
              </a:lnSpc>
              <a:spcBef>
                <a:spcPts val="500"/>
              </a:spcBef>
              <a:spcAft>
                <a:spcPts val="0"/>
              </a:spcAft>
              <a:buClr>
                <a:schemeClr val="lt1"/>
              </a:buClr>
              <a:buSzPts val="1900"/>
              <a:buChar char="•"/>
              <a:defRPr>
                <a:solidFill>
                  <a:schemeClr val="lt1"/>
                </a:solidFill>
              </a:defRPr>
            </a:lvl4pPr>
            <a:lvl5pPr indent="-349250" lvl="4" marL="2286000" algn="l">
              <a:lnSpc>
                <a:spcPct val="90000"/>
              </a:lnSpc>
              <a:spcBef>
                <a:spcPts val="500"/>
              </a:spcBef>
              <a:spcAft>
                <a:spcPts val="0"/>
              </a:spcAft>
              <a:buClr>
                <a:schemeClr val="lt1"/>
              </a:buClr>
              <a:buSzPts val="1900"/>
              <a:buChar char="•"/>
              <a:defRPr>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57" name="Google Shape;257;g37419fbb3e5_0_553"/>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accent6"/>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58" name="Google Shape;258;g37419fbb3e5_0_553"/>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1"/>
                </a:solidFill>
                <a:latin typeface="Arial"/>
                <a:ea typeface="Arial"/>
                <a:cs typeface="Arial"/>
                <a:sym typeface="Arial"/>
              </a:defRPr>
            </a:lvl1pPr>
            <a:lvl2pPr indent="0" lvl="1" marL="0" algn="r">
              <a:spcBef>
                <a:spcPts val="0"/>
              </a:spcBef>
              <a:buNone/>
              <a:defRPr b="0" i="0" sz="1600" u="none" cap="none" strike="noStrike">
                <a:solidFill>
                  <a:schemeClr val="accent1"/>
                </a:solidFill>
                <a:latin typeface="Arial"/>
                <a:ea typeface="Arial"/>
                <a:cs typeface="Arial"/>
                <a:sym typeface="Arial"/>
              </a:defRPr>
            </a:lvl2pPr>
            <a:lvl3pPr indent="0" lvl="2" marL="0" algn="r">
              <a:spcBef>
                <a:spcPts val="0"/>
              </a:spcBef>
              <a:buNone/>
              <a:defRPr b="0" i="0" sz="1600" u="none" cap="none" strike="noStrike">
                <a:solidFill>
                  <a:schemeClr val="accent1"/>
                </a:solidFill>
                <a:latin typeface="Arial"/>
                <a:ea typeface="Arial"/>
                <a:cs typeface="Arial"/>
                <a:sym typeface="Arial"/>
              </a:defRPr>
            </a:lvl3pPr>
            <a:lvl4pPr indent="0" lvl="3" marL="0" algn="r">
              <a:spcBef>
                <a:spcPts val="0"/>
              </a:spcBef>
              <a:buNone/>
              <a:defRPr b="0" i="0" sz="1600" u="none" cap="none" strike="noStrike">
                <a:solidFill>
                  <a:schemeClr val="accent1"/>
                </a:solidFill>
                <a:latin typeface="Arial"/>
                <a:ea typeface="Arial"/>
                <a:cs typeface="Arial"/>
                <a:sym typeface="Arial"/>
              </a:defRPr>
            </a:lvl4pPr>
            <a:lvl5pPr indent="0" lvl="4" marL="0" algn="r">
              <a:spcBef>
                <a:spcPts val="0"/>
              </a:spcBef>
              <a:buNone/>
              <a:defRPr b="0" i="0" sz="1600" u="none" cap="none" strike="noStrike">
                <a:solidFill>
                  <a:schemeClr val="accent1"/>
                </a:solidFill>
                <a:latin typeface="Arial"/>
                <a:ea typeface="Arial"/>
                <a:cs typeface="Arial"/>
                <a:sym typeface="Arial"/>
              </a:defRPr>
            </a:lvl5pPr>
            <a:lvl6pPr indent="0" lvl="5" marL="0" algn="r">
              <a:spcBef>
                <a:spcPts val="0"/>
              </a:spcBef>
              <a:buNone/>
              <a:defRPr b="0" i="0" sz="1600" u="none" cap="none" strike="noStrike">
                <a:solidFill>
                  <a:schemeClr val="accent1"/>
                </a:solidFill>
                <a:latin typeface="Arial"/>
                <a:ea typeface="Arial"/>
                <a:cs typeface="Arial"/>
                <a:sym typeface="Arial"/>
              </a:defRPr>
            </a:lvl6pPr>
            <a:lvl7pPr indent="0" lvl="6" marL="0" algn="r">
              <a:spcBef>
                <a:spcPts val="0"/>
              </a:spcBef>
              <a:buNone/>
              <a:defRPr b="0" i="0" sz="1600" u="none" cap="none" strike="noStrike">
                <a:solidFill>
                  <a:schemeClr val="accent1"/>
                </a:solidFill>
                <a:latin typeface="Arial"/>
                <a:ea typeface="Arial"/>
                <a:cs typeface="Arial"/>
                <a:sym typeface="Arial"/>
              </a:defRPr>
            </a:lvl7pPr>
            <a:lvl8pPr indent="0" lvl="7" marL="0" algn="r">
              <a:spcBef>
                <a:spcPts val="0"/>
              </a:spcBef>
              <a:buNone/>
              <a:defRPr b="0" i="0" sz="1600" u="none" cap="none" strike="noStrike">
                <a:solidFill>
                  <a:schemeClr val="accent1"/>
                </a:solidFill>
                <a:latin typeface="Arial"/>
                <a:ea typeface="Arial"/>
                <a:cs typeface="Arial"/>
                <a:sym typeface="Arial"/>
              </a:defRPr>
            </a:lvl8pPr>
            <a:lvl9pPr indent="0" lvl="8" marL="0" algn="r">
              <a:spcBef>
                <a:spcPts val="0"/>
              </a:spcBef>
              <a:buNone/>
              <a:defRPr b="0" i="0" sz="16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59" name="Google Shape;259;g37419fbb3e5_0_553"/>
          <p:cNvSpPr txBox="1"/>
          <p:nvPr>
            <p:ph idx="11" type="ftr"/>
          </p:nvPr>
        </p:nvSpPr>
        <p:spPr>
          <a:xfrm>
            <a:off x="4036651" y="6481487"/>
            <a:ext cx="41148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accen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_Begin" showMasterSp="0">
  <p:cSld name="Timeline_Begin">
    <p:spTree>
      <p:nvGrpSpPr>
        <p:cNvPr id="260" name="Shape 260"/>
        <p:cNvGrpSpPr/>
        <p:nvPr/>
      </p:nvGrpSpPr>
      <p:grpSpPr>
        <a:xfrm>
          <a:off x="0" y="0"/>
          <a:ext cx="0" cy="0"/>
          <a:chOff x="0" y="0"/>
          <a:chExt cx="0" cy="0"/>
        </a:xfrm>
      </p:grpSpPr>
      <p:sp>
        <p:nvSpPr>
          <p:cNvPr id="261" name="Google Shape;261;g37419fbb3e5_0_575"/>
          <p:cNvSpPr/>
          <p:nvPr/>
        </p:nvSpPr>
        <p:spPr>
          <a:xfrm>
            <a:off x="0" y="699796"/>
            <a:ext cx="12192000" cy="6158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cxnSp>
        <p:nvCxnSpPr>
          <p:cNvPr id="262" name="Google Shape;262;g37419fbb3e5_0_575"/>
          <p:cNvCxnSpPr/>
          <p:nvPr/>
        </p:nvCxnSpPr>
        <p:spPr>
          <a:xfrm>
            <a:off x="1735662" y="4464971"/>
            <a:ext cx="10515600" cy="0"/>
          </a:xfrm>
          <a:prstGeom prst="straightConnector1">
            <a:avLst/>
          </a:prstGeom>
          <a:noFill/>
          <a:ln cap="flat" cmpd="sng" w="42325">
            <a:solidFill>
              <a:schemeClr val="accent5"/>
            </a:solidFill>
            <a:prstDash val="solid"/>
            <a:miter lim="800000"/>
            <a:headEnd len="lg" w="lg" type="oval"/>
            <a:tailEnd len="lg" w="lg" type="none"/>
          </a:ln>
        </p:spPr>
      </p:cxnSp>
      <p:sp>
        <p:nvSpPr>
          <p:cNvPr id="263" name="Google Shape;263;g37419fbb3e5_0_575"/>
          <p:cNvSpPr/>
          <p:nvPr/>
        </p:nvSpPr>
        <p:spPr>
          <a:xfrm>
            <a:off x="2748865" y="4425781"/>
            <a:ext cx="97200" cy="972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Open Sans"/>
              <a:ea typeface="Open Sans"/>
              <a:cs typeface="Open Sans"/>
              <a:sym typeface="Open Sans"/>
            </a:endParaRPr>
          </a:p>
        </p:txBody>
      </p:sp>
      <p:sp>
        <p:nvSpPr>
          <p:cNvPr id="264" name="Google Shape;264;g37419fbb3e5_0_575"/>
          <p:cNvSpPr/>
          <p:nvPr/>
        </p:nvSpPr>
        <p:spPr>
          <a:xfrm>
            <a:off x="5825837" y="4425781"/>
            <a:ext cx="97200" cy="972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Open Sans"/>
              <a:ea typeface="Open Sans"/>
              <a:cs typeface="Open Sans"/>
              <a:sym typeface="Open Sans"/>
            </a:endParaRPr>
          </a:p>
        </p:txBody>
      </p:sp>
      <p:sp>
        <p:nvSpPr>
          <p:cNvPr id="265" name="Google Shape;265;g37419fbb3e5_0_575"/>
          <p:cNvSpPr/>
          <p:nvPr/>
        </p:nvSpPr>
        <p:spPr>
          <a:xfrm>
            <a:off x="8902809" y="4425781"/>
            <a:ext cx="97200" cy="972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Open Sans"/>
              <a:ea typeface="Open Sans"/>
              <a:cs typeface="Open Sans"/>
              <a:sym typeface="Open Sans"/>
            </a:endParaRPr>
          </a:p>
        </p:txBody>
      </p:sp>
      <p:sp>
        <p:nvSpPr>
          <p:cNvPr id="266" name="Google Shape;266;g37419fbb3e5_0_575"/>
          <p:cNvSpPr txBox="1"/>
          <p:nvPr>
            <p:ph idx="1" type="body"/>
          </p:nvPr>
        </p:nvSpPr>
        <p:spPr>
          <a:xfrm>
            <a:off x="1015769" y="1251228"/>
            <a:ext cx="5775300" cy="793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accent3"/>
              </a:buClr>
              <a:buSzPts val="6700"/>
              <a:buNone/>
              <a:defRPr b="1" sz="6700">
                <a:solidFill>
                  <a:schemeClr val="accent3"/>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67" name="Google Shape;267;g37419fbb3e5_0_575"/>
          <p:cNvSpPr txBox="1"/>
          <p:nvPr>
            <p:ph idx="2" type="body"/>
          </p:nvPr>
        </p:nvSpPr>
        <p:spPr>
          <a:xfrm>
            <a:off x="2665902" y="3171488"/>
            <a:ext cx="2475300" cy="10521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accent2"/>
              </a:buClr>
              <a:buSzPts val="2000"/>
              <a:buNone/>
              <a:defRPr b="1" sz="2000" cap="none">
                <a:solidFill>
                  <a:schemeClr val="accent2"/>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68" name="Google Shape;268;g37419fbb3e5_0_575"/>
          <p:cNvSpPr txBox="1"/>
          <p:nvPr>
            <p:ph idx="3" type="body"/>
          </p:nvPr>
        </p:nvSpPr>
        <p:spPr>
          <a:xfrm>
            <a:off x="2665902" y="2610839"/>
            <a:ext cx="2475300" cy="526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Clr>
                <a:schemeClr val="accent5"/>
              </a:buClr>
              <a:buSzPts val="1500"/>
              <a:buNone/>
              <a:defRPr b="0" sz="1500" cap="none">
                <a:solidFill>
                  <a:schemeClr val="accent5"/>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69" name="Google Shape;269;g37419fbb3e5_0_575"/>
          <p:cNvSpPr txBox="1"/>
          <p:nvPr>
            <p:ph idx="4" type="body"/>
          </p:nvPr>
        </p:nvSpPr>
        <p:spPr>
          <a:xfrm>
            <a:off x="2665901" y="4706304"/>
            <a:ext cx="2475300" cy="1452000"/>
          </a:xfrm>
          <a:prstGeom prst="rect">
            <a:avLst/>
          </a:prstGeom>
          <a:noFill/>
          <a:ln>
            <a:noFill/>
          </a:ln>
        </p:spPr>
        <p:txBody>
          <a:bodyPr anchorCtr="0" anchor="t" bIns="45700" lIns="91425" spcFirstLastPara="1" rIns="91425" wrap="square" tIns="45700">
            <a:noAutofit/>
          </a:bodyPr>
          <a:lstStyle>
            <a:lvl1pPr indent="-330200" lvl="0" marL="457200" algn="l">
              <a:lnSpc>
                <a:spcPct val="90000"/>
              </a:lnSpc>
              <a:spcBef>
                <a:spcPts val="1100"/>
              </a:spcBef>
              <a:spcAft>
                <a:spcPts val="0"/>
              </a:spcAft>
              <a:buClr>
                <a:schemeClr val="dk1"/>
              </a:buClr>
              <a:buSzPts val="1600"/>
              <a:buFont typeface="Arial"/>
              <a:buChar char="•"/>
              <a:defRPr b="1" sz="1600">
                <a:latin typeface="Arial"/>
                <a:ea typeface="Arial"/>
                <a:cs typeface="Arial"/>
                <a:sym typeface="Arial"/>
              </a:defRPr>
            </a:lvl1pPr>
            <a:lvl2pPr indent="-330200" lvl="1" marL="914400" algn="l">
              <a:lnSpc>
                <a:spcPct val="90000"/>
              </a:lnSpc>
              <a:spcBef>
                <a:spcPts val="500"/>
              </a:spcBef>
              <a:spcAft>
                <a:spcPts val="0"/>
              </a:spcAft>
              <a:buClr>
                <a:schemeClr val="dk1"/>
              </a:buClr>
              <a:buSzPts val="1600"/>
              <a:buChar char="•"/>
              <a:defRPr sz="1600"/>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70" name="Google Shape;270;g37419fbb3e5_0_575"/>
          <p:cNvSpPr txBox="1"/>
          <p:nvPr>
            <p:ph idx="5" type="body"/>
          </p:nvPr>
        </p:nvSpPr>
        <p:spPr>
          <a:xfrm>
            <a:off x="5825838" y="3171488"/>
            <a:ext cx="2475300" cy="10521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accent2"/>
              </a:buClr>
              <a:buSzPts val="2000"/>
              <a:buNone/>
              <a:defRPr b="1" sz="2000" cap="none">
                <a:solidFill>
                  <a:schemeClr val="accent2"/>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71" name="Google Shape;271;g37419fbb3e5_0_575"/>
          <p:cNvSpPr txBox="1"/>
          <p:nvPr>
            <p:ph idx="6" type="body"/>
          </p:nvPr>
        </p:nvSpPr>
        <p:spPr>
          <a:xfrm>
            <a:off x="5825838" y="2610839"/>
            <a:ext cx="2475300" cy="526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Clr>
                <a:schemeClr val="accent5"/>
              </a:buClr>
              <a:buSzPts val="1500"/>
              <a:buNone/>
              <a:defRPr b="0" sz="1500" cap="none">
                <a:solidFill>
                  <a:schemeClr val="accent5"/>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72" name="Google Shape;272;g37419fbb3e5_0_575"/>
          <p:cNvSpPr txBox="1"/>
          <p:nvPr>
            <p:ph idx="7" type="body"/>
          </p:nvPr>
        </p:nvSpPr>
        <p:spPr>
          <a:xfrm>
            <a:off x="5825837" y="4706304"/>
            <a:ext cx="2475300" cy="1452000"/>
          </a:xfrm>
          <a:prstGeom prst="rect">
            <a:avLst/>
          </a:prstGeom>
          <a:noFill/>
          <a:ln>
            <a:noFill/>
          </a:ln>
        </p:spPr>
        <p:txBody>
          <a:bodyPr anchorCtr="0" anchor="t" bIns="45700" lIns="91425" spcFirstLastPara="1" rIns="91425" wrap="square" tIns="45700">
            <a:noAutofit/>
          </a:bodyPr>
          <a:lstStyle>
            <a:lvl1pPr indent="-330200" lvl="0" marL="457200" algn="l">
              <a:lnSpc>
                <a:spcPct val="90000"/>
              </a:lnSpc>
              <a:spcBef>
                <a:spcPts val="1100"/>
              </a:spcBef>
              <a:spcAft>
                <a:spcPts val="0"/>
              </a:spcAft>
              <a:buClr>
                <a:schemeClr val="dk1"/>
              </a:buClr>
              <a:buSzPts val="1600"/>
              <a:buFont typeface="Arial"/>
              <a:buChar char="•"/>
              <a:defRPr b="1" sz="1600">
                <a:latin typeface="Arial"/>
                <a:ea typeface="Arial"/>
                <a:cs typeface="Arial"/>
                <a:sym typeface="Arial"/>
              </a:defRPr>
            </a:lvl1pPr>
            <a:lvl2pPr indent="-330200" lvl="1" marL="914400" algn="l">
              <a:lnSpc>
                <a:spcPct val="90000"/>
              </a:lnSpc>
              <a:spcBef>
                <a:spcPts val="500"/>
              </a:spcBef>
              <a:spcAft>
                <a:spcPts val="0"/>
              </a:spcAft>
              <a:buClr>
                <a:schemeClr val="dk1"/>
              </a:buClr>
              <a:buSzPts val="1600"/>
              <a:buChar char="•"/>
              <a:defRPr sz="1600"/>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73" name="Google Shape;273;g37419fbb3e5_0_575"/>
          <p:cNvSpPr txBox="1"/>
          <p:nvPr>
            <p:ph idx="8" type="body"/>
          </p:nvPr>
        </p:nvSpPr>
        <p:spPr>
          <a:xfrm>
            <a:off x="8897792" y="3171488"/>
            <a:ext cx="2475300" cy="10521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accent2"/>
              </a:buClr>
              <a:buSzPts val="2000"/>
              <a:buNone/>
              <a:defRPr b="1" sz="2000" cap="none">
                <a:solidFill>
                  <a:schemeClr val="accent2"/>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74" name="Google Shape;274;g37419fbb3e5_0_575"/>
          <p:cNvSpPr txBox="1"/>
          <p:nvPr>
            <p:ph idx="9" type="body"/>
          </p:nvPr>
        </p:nvSpPr>
        <p:spPr>
          <a:xfrm>
            <a:off x="8897792" y="2610839"/>
            <a:ext cx="2475300" cy="526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Clr>
                <a:schemeClr val="accent5"/>
              </a:buClr>
              <a:buSzPts val="1500"/>
              <a:buNone/>
              <a:defRPr b="0" sz="1500" cap="none">
                <a:solidFill>
                  <a:schemeClr val="accent5"/>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75" name="Google Shape;275;g37419fbb3e5_0_575"/>
          <p:cNvSpPr txBox="1"/>
          <p:nvPr>
            <p:ph idx="13" type="body"/>
          </p:nvPr>
        </p:nvSpPr>
        <p:spPr>
          <a:xfrm>
            <a:off x="8897791" y="4706304"/>
            <a:ext cx="2475300" cy="1452000"/>
          </a:xfrm>
          <a:prstGeom prst="rect">
            <a:avLst/>
          </a:prstGeom>
          <a:noFill/>
          <a:ln>
            <a:noFill/>
          </a:ln>
        </p:spPr>
        <p:txBody>
          <a:bodyPr anchorCtr="0" anchor="t" bIns="45700" lIns="91425" spcFirstLastPara="1" rIns="91425" wrap="square" tIns="45700">
            <a:noAutofit/>
          </a:bodyPr>
          <a:lstStyle>
            <a:lvl1pPr indent="-330200" lvl="0" marL="457200" algn="l">
              <a:lnSpc>
                <a:spcPct val="90000"/>
              </a:lnSpc>
              <a:spcBef>
                <a:spcPts val="1100"/>
              </a:spcBef>
              <a:spcAft>
                <a:spcPts val="0"/>
              </a:spcAft>
              <a:buClr>
                <a:schemeClr val="dk1"/>
              </a:buClr>
              <a:buSzPts val="1600"/>
              <a:buFont typeface="Arial"/>
              <a:buChar char="•"/>
              <a:defRPr b="1" sz="1600">
                <a:latin typeface="Arial"/>
                <a:ea typeface="Arial"/>
                <a:cs typeface="Arial"/>
                <a:sym typeface="Arial"/>
              </a:defRPr>
            </a:lvl1pPr>
            <a:lvl2pPr indent="-330200" lvl="1" marL="914400" algn="l">
              <a:lnSpc>
                <a:spcPct val="90000"/>
              </a:lnSpc>
              <a:spcBef>
                <a:spcPts val="500"/>
              </a:spcBef>
              <a:spcAft>
                <a:spcPts val="0"/>
              </a:spcAft>
              <a:buClr>
                <a:schemeClr val="dk1"/>
              </a:buClr>
              <a:buSzPts val="1600"/>
              <a:buChar char="•"/>
              <a:defRPr sz="1600"/>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pic>
        <p:nvPicPr>
          <p:cNvPr descr="Logo&#10;&#10;Description automatically generated" id="276" name="Google Shape;276;g37419fbb3e5_0_575"/>
          <p:cNvPicPr preferRelativeResize="0"/>
          <p:nvPr/>
        </p:nvPicPr>
        <p:blipFill rotWithShape="1">
          <a:blip r:embed="rId2">
            <a:alphaModFix/>
          </a:blip>
          <a:srcRect b="0" l="0" r="0" t="0"/>
          <a:stretch/>
        </p:blipFill>
        <p:spPr>
          <a:xfrm>
            <a:off x="10715641" y="6396028"/>
            <a:ext cx="1476352" cy="461973"/>
          </a:xfrm>
          <a:prstGeom prst="rect">
            <a:avLst/>
          </a:prstGeom>
          <a:noFill/>
          <a:ln>
            <a:noFill/>
          </a:ln>
        </p:spPr>
      </p:pic>
      <p:sp>
        <p:nvSpPr>
          <p:cNvPr id="277" name="Google Shape;277;g37419fbb3e5_0_575"/>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accent6"/>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78" name="Google Shape;278;g37419fbb3e5_0_575"/>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1"/>
                </a:solidFill>
                <a:latin typeface="Arial"/>
                <a:ea typeface="Arial"/>
                <a:cs typeface="Arial"/>
                <a:sym typeface="Arial"/>
              </a:defRPr>
            </a:lvl1pPr>
            <a:lvl2pPr indent="0" lvl="1" marL="0" algn="r">
              <a:spcBef>
                <a:spcPts val="0"/>
              </a:spcBef>
              <a:buNone/>
              <a:defRPr b="0" i="0" sz="1600" u="none" cap="none" strike="noStrike">
                <a:solidFill>
                  <a:schemeClr val="accent1"/>
                </a:solidFill>
                <a:latin typeface="Arial"/>
                <a:ea typeface="Arial"/>
                <a:cs typeface="Arial"/>
                <a:sym typeface="Arial"/>
              </a:defRPr>
            </a:lvl2pPr>
            <a:lvl3pPr indent="0" lvl="2" marL="0" algn="r">
              <a:spcBef>
                <a:spcPts val="0"/>
              </a:spcBef>
              <a:buNone/>
              <a:defRPr b="0" i="0" sz="1600" u="none" cap="none" strike="noStrike">
                <a:solidFill>
                  <a:schemeClr val="accent1"/>
                </a:solidFill>
                <a:latin typeface="Arial"/>
                <a:ea typeface="Arial"/>
                <a:cs typeface="Arial"/>
                <a:sym typeface="Arial"/>
              </a:defRPr>
            </a:lvl3pPr>
            <a:lvl4pPr indent="0" lvl="3" marL="0" algn="r">
              <a:spcBef>
                <a:spcPts val="0"/>
              </a:spcBef>
              <a:buNone/>
              <a:defRPr b="0" i="0" sz="1600" u="none" cap="none" strike="noStrike">
                <a:solidFill>
                  <a:schemeClr val="accent1"/>
                </a:solidFill>
                <a:latin typeface="Arial"/>
                <a:ea typeface="Arial"/>
                <a:cs typeface="Arial"/>
                <a:sym typeface="Arial"/>
              </a:defRPr>
            </a:lvl4pPr>
            <a:lvl5pPr indent="0" lvl="4" marL="0" algn="r">
              <a:spcBef>
                <a:spcPts val="0"/>
              </a:spcBef>
              <a:buNone/>
              <a:defRPr b="0" i="0" sz="1600" u="none" cap="none" strike="noStrike">
                <a:solidFill>
                  <a:schemeClr val="accent1"/>
                </a:solidFill>
                <a:latin typeface="Arial"/>
                <a:ea typeface="Arial"/>
                <a:cs typeface="Arial"/>
                <a:sym typeface="Arial"/>
              </a:defRPr>
            </a:lvl5pPr>
            <a:lvl6pPr indent="0" lvl="5" marL="0" algn="r">
              <a:spcBef>
                <a:spcPts val="0"/>
              </a:spcBef>
              <a:buNone/>
              <a:defRPr b="0" i="0" sz="1600" u="none" cap="none" strike="noStrike">
                <a:solidFill>
                  <a:schemeClr val="accent1"/>
                </a:solidFill>
                <a:latin typeface="Arial"/>
                <a:ea typeface="Arial"/>
                <a:cs typeface="Arial"/>
                <a:sym typeface="Arial"/>
              </a:defRPr>
            </a:lvl6pPr>
            <a:lvl7pPr indent="0" lvl="6" marL="0" algn="r">
              <a:spcBef>
                <a:spcPts val="0"/>
              </a:spcBef>
              <a:buNone/>
              <a:defRPr b="0" i="0" sz="1600" u="none" cap="none" strike="noStrike">
                <a:solidFill>
                  <a:schemeClr val="accent1"/>
                </a:solidFill>
                <a:latin typeface="Arial"/>
                <a:ea typeface="Arial"/>
                <a:cs typeface="Arial"/>
                <a:sym typeface="Arial"/>
              </a:defRPr>
            </a:lvl7pPr>
            <a:lvl8pPr indent="0" lvl="7" marL="0" algn="r">
              <a:spcBef>
                <a:spcPts val="0"/>
              </a:spcBef>
              <a:buNone/>
              <a:defRPr b="0" i="0" sz="1600" u="none" cap="none" strike="noStrike">
                <a:solidFill>
                  <a:schemeClr val="accent1"/>
                </a:solidFill>
                <a:latin typeface="Arial"/>
                <a:ea typeface="Arial"/>
                <a:cs typeface="Arial"/>
                <a:sym typeface="Arial"/>
              </a:defRPr>
            </a:lvl8pPr>
            <a:lvl9pPr indent="0" lvl="8" marL="0" algn="r">
              <a:spcBef>
                <a:spcPts val="0"/>
              </a:spcBef>
              <a:buNone/>
              <a:defRPr b="0" i="0" sz="16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79" name="Google Shape;279;g37419fbb3e5_0_575"/>
          <p:cNvSpPr txBox="1"/>
          <p:nvPr>
            <p:ph idx="11" type="ftr"/>
          </p:nvPr>
        </p:nvSpPr>
        <p:spPr>
          <a:xfrm>
            <a:off x="4036651" y="6481487"/>
            <a:ext cx="41148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accen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63"/>
                                        </p:tgtEl>
                                        <p:attrNameLst>
                                          <p:attrName>style.visibility</p:attrName>
                                        </p:attrNameLst>
                                      </p:cBhvr>
                                      <p:to>
                                        <p:strVal val="visible"/>
                                      </p:to>
                                    </p:set>
                                    <p:anim calcmode="lin" valueType="num">
                                      <p:cBhvr additive="base">
                                        <p:cTn dur="500"/>
                                        <p:tgtEl>
                                          <p:spTgt spid="263"/>
                                        </p:tgtEl>
                                        <p:attrNameLst>
                                          <p:attrName>ppt_w</p:attrName>
                                        </p:attrNameLst>
                                      </p:cBhvr>
                                      <p:tavLst>
                                        <p:tav fmla="" tm="0">
                                          <p:val>
                                            <p:strVal val="0"/>
                                          </p:val>
                                        </p:tav>
                                        <p:tav fmla="" tm="100000">
                                          <p:val>
                                            <p:strVal val="#ppt_w"/>
                                          </p:val>
                                        </p:tav>
                                      </p:tavLst>
                                    </p:anim>
                                    <p:anim calcmode="lin" valueType="num">
                                      <p:cBhvr additive="base">
                                        <p:cTn dur="500"/>
                                        <p:tgtEl>
                                          <p:spTgt spid="263"/>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264"/>
                                        </p:tgtEl>
                                        <p:attrNameLst>
                                          <p:attrName>style.visibility</p:attrName>
                                        </p:attrNameLst>
                                      </p:cBhvr>
                                      <p:to>
                                        <p:strVal val="visible"/>
                                      </p:to>
                                    </p:set>
                                    <p:anim calcmode="lin" valueType="num">
                                      <p:cBhvr additive="base">
                                        <p:cTn dur="500"/>
                                        <p:tgtEl>
                                          <p:spTgt spid="264"/>
                                        </p:tgtEl>
                                        <p:attrNameLst>
                                          <p:attrName>ppt_w</p:attrName>
                                        </p:attrNameLst>
                                      </p:cBhvr>
                                      <p:tavLst>
                                        <p:tav fmla="" tm="0">
                                          <p:val>
                                            <p:strVal val="0"/>
                                          </p:val>
                                        </p:tav>
                                        <p:tav fmla="" tm="100000">
                                          <p:val>
                                            <p:strVal val="#ppt_w"/>
                                          </p:val>
                                        </p:tav>
                                      </p:tavLst>
                                    </p:anim>
                                    <p:anim calcmode="lin" valueType="num">
                                      <p:cBhvr additive="base">
                                        <p:cTn dur="500"/>
                                        <p:tgtEl>
                                          <p:spTgt spid="264"/>
                                        </p:tgtEl>
                                        <p:attrNameLst>
                                          <p:attrName>ppt_h</p:attrName>
                                        </p:attrNameLst>
                                      </p:cBhvr>
                                      <p:tavLst>
                                        <p:tav fmla="" tm="0">
                                          <p:val>
                                            <p:strVal val="0"/>
                                          </p:val>
                                        </p:tav>
                                        <p:tav fmla="" tm="100000">
                                          <p:val>
                                            <p:strVal val="#ppt_h"/>
                                          </p:val>
                                        </p:tav>
                                      </p:tavLst>
                                    </p:anim>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500"/>
                                        <p:tgtEl>
                                          <p:spTgt spid="265"/>
                                        </p:tgtEl>
                                        <p:attrNameLst>
                                          <p:attrName>ppt_w</p:attrName>
                                        </p:attrNameLst>
                                      </p:cBhvr>
                                      <p:tavLst>
                                        <p:tav fmla="" tm="0">
                                          <p:val>
                                            <p:strVal val="0"/>
                                          </p:val>
                                        </p:tav>
                                        <p:tav fmla="" tm="100000">
                                          <p:val>
                                            <p:strVal val="#ppt_w"/>
                                          </p:val>
                                        </p:tav>
                                      </p:tavLst>
                                    </p:anim>
                                    <p:anim calcmode="lin" valueType="num">
                                      <p:cBhvr additive="base">
                                        <p:cTn dur="500"/>
                                        <p:tgtEl>
                                          <p:spTgt spid="26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_Middle" showMasterSp="0">
  <p:cSld name="Timeline_Middle">
    <p:spTree>
      <p:nvGrpSpPr>
        <p:cNvPr id="280" name="Shape 280"/>
        <p:cNvGrpSpPr/>
        <p:nvPr/>
      </p:nvGrpSpPr>
      <p:grpSpPr>
        <a:xfrm>
          <a:off x="0" y="0"/>
          <a:ext cx="0" cy="0"/>
          <a:chOff x="0" y="0"/>
          <a:chExt cx="0" cy="0"/>
        </a:xfrm>
      </p:grpSpPr>
      <p:sp>
        <p:nvSpPr>
          <p:cNvPr id="281" name="Google Shape;281;g37419fbb3e5_0_595"/>
          <p:cNvSpPr/>
          <p:nvPr/>
        </p:nvSpPr>
        <p:spPr>
          <a:xfrm>
            <a:off x="0" y="699796"/>
            <a:ext cx="12192000" cy="6158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cxnSp>
        <p:nvCxnSpPr>
          <p:cNvPr id="282" name="Google Shape;282;g37419fbb3e5_0_595"/>
          <p:cNvCxnSpPr/>
          <p:nvPr/>
        </p:nvCxnSpPr>
        <p:spPr>
          <a:xfrm>
            <a:off x="-195943" y="4464971"/>
            <a:ext cx="12447300" cy="0"/>
          </a:xfrm>
          <a:prstGeom prst="straightConnector1">
            <a:avLst/>
          </a:prstGeom>
          <a:noFill/>
          <a:ln cap="flat" cmpd="sng" w="42325">
            <a:solidFill>
              <a:schemeClr val="accent5"/>
            </a:solidFill>
            <a:prstDash val="solid"/>
            <a:miter lim="800000"/>
            <a:headEnd len="sm" w="sm" type="none"/>
            <a:tailEnd len="lg" w="lg" type="none"/>
          </a:ln>
        </p:spPr>
      </p:cxnSp>
      <p:sp>
        <p:nvSpPr>
          <p:cNvPr id="283" name="Google Shape;283;g37419fbb3e5_0_595"/>
          <p:cNvSpPr/>
          <p:nvPr/>
        </p:nvSpPr>
        <p:spPr>
          <a:xfrm>
            <a:off x="1243536" y="4425781"/>
            <a:ext cx="97200" cy="972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Open Sans"/>
              <a:ea typeface="Open Sans"/>
              <a:cs typeface="Open Sans"/>
              <a:sym typeface="Open Sans"/>
            </a:endParaRPr>
          </a:p>
        </p:txBody>
      </p:sp>
      <p:sp>
        <p:nvSpPr>
          <p:cNvPr id="284" name="Google Shape;284;g37419fbb3e5_0_595"/>
          <p:cNvSpPr/>
          <p:nvPr/>
        </p:nvSpPr>
        <p:spPr>
          <a:xfrm>
            <a:off x="4920741" y="4425781"/>
            <a:ext cx="97200" cy="972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Open Sans"/>
              <a:ea typeface="Open Sans"/>
              <a:cs typeface="Open Sans"/>
              <a:sym typeface="Open Sans"/>
            </a:endParaRPr>
          </a:p>
        </p:txBody>
      </p:sp>
      <p:sp>
        <p:nvSpPr>
          <p:cNvPr id="285" name="Google Shape;285;g37419fbb3e5_0_595"/>
          <p:cNvSpPr/>
          <p:nvPr/>
        </p:nvSpPr>
        <p:spPr>
          <a:xfrm>
            <a:off x="8561389" y="4425781"/>
            <a:ext cx="97200" cy="972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Open Sans"/>
              <a:ea typeface="Open Sans"/>
              <a:cs typeface="Open Sans"/>
              <a:sym typeface="Open Sans"/>
            </a:endParaRPr>
          </a:p>
        </p:txBody>
      </p:sp>
      <p:sp>
        <p:nvSpPr>
          <p:cNvPr id="286" name="Google Shape;286;g37419fbb3e5_0_595"/>
          <p:cNvSpPr txBox="1"/>
          <p:nvPr>
            <p:ph idx="1" type="body"/>
          </p:nvPr>
        </p:nvSpPr>
        <p:spPr>
          <a:xfrm>
            <a:off x="1160573" y="3171488"/>
            <a:ext cx="2475300" cy="10521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accent2"/>
              </a:buClr>
              <a:buSzPts val="2000"/>
              <a:buNone/>
              <a:defRPr b="1" sz="2000" cap="none">
                <a:solidFill>
                  <a:schemeClr val="accent2"/>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87" name="Google Shape;287;g37419fbb3e5_0_595"/>
          <p:cNvSpPr txBox="1"/>
          <p:nvPr>
            <p:ph idx="2" type="body"/>
          </p:nvPr>
        </p:nvSpPr>
        <p:spPr>
          <a:xfrm>
            <a:off x="1160573" y="2610839"/>
            <a:ext cx="2475300" cy="526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Clr>
                <a:schemeClr val="accent5"/>
              </a:buClr>
              <a:buSzPts val="1500"/>
              <a:buNone/>
              <a:defRPr b="0" sz="1500" cap="none">
                <a:solidFill>
                  <a:schemeClr val="accent5"/>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88" name="Google Shape;288;g37419fbb3e5_0_595"/>
          <p:cNvSpPr txBox="1"/>
          <p:nvPr>
            <p:ph idx="3" type="body"/>
          </p:nvPr>
        </p:nvSpPr>
        <p:spPr>
          <a:xfrm>
            <a:off x="1160572" y="4706304"/>
            <a:ext cx="2475300" cy="1452000"/>
          </a:xfrm>
          <a:prstGeom prst="rect">
            <a:avLst/>
          </a:prstGeom>
          <a:noFill/>
          <a:ln>
            <a:noFill/>
          </a:ln>
        </p:spPr>
        <p:txBody>
          <a:bodyPr anchorCtr="0" anchor="t" bIns="45700" lIns="91425" spcFirstLastPara="1" rIns="91425" wrap="square" tIns="45700">
            <a:noAutofit/>
          </a:bodyPr>
          <a:lstStyle>
            <a:lvl1pPr indent="-330200" lvl="0" marL="457200" algn="l">
              <a:lnSpc>
                <a:spcPct val="90000"/>
              </a:lnSpc>
              <a:spcBef>
                <a:spcPts val="1100"/>
              </a:spcBef>
              <a:spcAft>
                <a:spcPts val="0"/>
              </a:spcAft>
              <a:buClr>
                <a:schemeClr val="dk1"/>
              </a:buClr>
              <a:buSzPts val="1600"/>
              <a:buFont typeface="Arial"/>
              <a:buChar char="•"/>
              <a:defRPr b="1" sz="1600">
                <a:latin typeface="Arial"/>
                <a:ea typeface="Arial"/>
                <a:cs typeface="Arial"/>
                <a:sym typeface="Arial"/>
              </a:defRPr>
            </a:lvl1pPr>
            <a:lvl2pPr indent="-330200" lvl="1" marL="914400" algn="l">
              <a:lnSpc>
                <a:spcPct val="90000"/>
              </a:lnSpc>
              <a:spcBef>
                <a:spcPts val="500"/>
              </a:spcBef>
              <a:spcAft>
                <a:spcPts val="0"/>
              </a:spcAft>
              <a:buClr>
                <a:schemeClr val="dk1"/>
              </a:buClr>
              <a:buSzPts val="1600"/>
              <a:buChar char="•"/>
              <a:defRPr sz="1600"/>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89" name="Google Shape;289;g37419fbb3e5_0_595"/>
          <p:cNvSpPr txBox="1"/>
          <p:nvPr>
            <p:ph idx="4" type="body"/>
          </p:nvPr>
        </p:nvSpPr>
        <p:spPr>
          <a:xfrm>
            <a:off x="4920742" y="3171488"/>
            <a:ext cx="2475300" cy="10521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accent2"/>
              </a:buClr>
              <a:buSzPts val="2000"/>
              <a:buNone/>
              <a:defRPr b="1" sz="2000" cap="none">
                <a:solidFill>
                  <a:schemeClr val="accent2"/>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90" name="Google Shape;290;g37419fbb3e5_0_595"/>
          <p:cNvSpPr txBox="1"/>
          <p:nvPr>
            <p:ph idx="5" type="body"/>
          </p:nvPr>
        </p:nvSpPr>
        <p:spPr>
          <a:xfrm>
            <a:off x="4920742" y="2610839"/>
            <a:ext cx="2475300" cy="526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Clr>
                <a:schemeClr val="accent5"/>
              </a:buClr>
              <a:buSzPts val="1500"/>
              <a:buNone/>
              <a:defRPr b="0" sz="1500" cap="none">
                <a:solidFill>
                  <a:schemeClr val="accent5"/>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91" name="Google Shape;291;g37419fbb3e5_0_595"/>
          <p:cNvSpPr txBox="1"/>
          <p:nvPr>
            <p:ph idx="6" type="body"/>
          </p:nvPr>
        </p:nvSpPr>
        <p:spPr>
          <a:xfrm>
            <a:off x="4920741" y="4706304"/>
            <a:ext cx="2475300" cy="1452000"/>
          </a:xfrm>
          <a:prstGeom prst="rect">
            <a:avLst/>
          </a:prstGeom>
          <a:noFill/>
          <a:ln>
            <a:noFill/>
          </a:ln>
        </p:spPr>
        <p:txBody>
          <a:bodyPr anchorCtr="0" anchor="t" bIns="45700" lIns="91425" spcFirstLastPara="1" rIns="91425" wrap="square" tIns="45700">
            <a:noAutofit/>
          </a:bodyPr>
          <a:lstStyle>
            <a:lvl1pPr indent="-330200" lvl="0" marL="457200" algn="l">
              <a:lnSpc>
                <a:spcPct val="90000"/>
              </a:lnSpc>
              <a:spcBef>
                <a:spcPts val="1100"/>
              </a:spcBef>
              <a:spcAft>
                <a:spcPts val="0"/>
              </a:spcAft>
              <a:buClr>
                <a:schemeClr val="dk1"/>
              </a:buClr>
              <a:buSzPts val="1600"/>
              <a:buFont typeface="Arial"/>
              <a:buChar char="•"/>
              <a:defRPr b="1" sz="1600">
                <a:latin typeface="Arial"/>
                <a:ea typeface="Arial"/>
                <a:cs typeface="Arial"/>
                <a:sym typeface="Arial"/>
              </a:defRPr>
            </a:lvl1pPr>
            <a:lvl2pPr indent="-330200" lvl="1" marL="914400" algn="l">
              <a:lnSpc>
                <a:spcPct val="90000"/>
              </a:lnSpc>
              <a:spcBef>
                <a:spcPts val="500"/>
              </a:spcBef>
              <a:spcAft>
                <a:spcPts val="0"/>
              </a:spcAft>
              <a:buClr>
                <a:schemeClr val="dk1"/>
              </a:buClr>
              <a:buSzPts val="1600"/>
              <a:buChar char="•"/>
              <a:defRPr sz="1600"/>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92" name="Google Shape;292;g37419fbb3e5_0_595"/>
          <p:cNvSpPr txBox="1"/>
          <p:nvPr>
            <p:ph idx="7" type="body"/>
          </p:nvPr>
        </p:nvSpPr>
        <p:spPr>
          <a:xfrm>
            <a:off x="8556372" y="3171488"/>
            <a:ext cx="2475300" cy="10521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accent2"/>
              </a:buClr>
              <a:buSzPts val="2000"/>
              <a:buNone/>
              <a:defRPr b="1" sz="2000" cap="none">
                <a:solidFill>
                  <a:schemeClr val="accent2"/>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93" name="Google Shape;293;g37419fbb3e5_0_595"/>
          <p:cNvSpPr txBox="1"/>
          <p:nvPr>
            <p:ph idx="8" type="body"/>
          </p:nvPr>
        </p:nvSpPr>
        <p:spPr>
          <a:xfrm>
            <a:off x="8556372" y="2610839"/>
            <a:ext cx="2475300" cy="526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Clr>
                <a:schemeClr val="accent5"/>
              </a:buClr>
              <a:buSzPts val="1500"/>
              <a:buNone/>
              <a:defRPr b="0" sz="1500" cap="none">
                <a:solidFill>
                  <a:schemeClr val="accent5"/>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94" name="Google Shape;294;g37419fbb3e5_0_595"/>
          <p:cNvSpPr txBox="1"/>
          <p:nvPr>
            <p:ph idx="9" type="body"/>
          </p:nvPr>
        </p:nvSpPr>
        <p:spPr>
          <a:xfrm>
            <a:off x="8556371" y="4706304"/>
            <a:ext cx="2475300" cy="1452000"/>
          </a:xfrm>
          <a:prstGeom prst="rect">
            <a:avLst/>
          </a:prstGeom>
          <a:noFill/>
          <a:ln>
            <a:noFill/>
          </a:ln>
        </p:spPr>
        <p:txBody>
          <a:bodyPr anchorCtr="0" anchor="t" bIns="45700" lIns="91425" spcFirstLastPara="1" rIns="91425" wrap="square" tIns="45700">
            <a:noAutofit/>
          </a:bodyPr>
          <a:lstStyle>
            <a:lvl1pPr indent="-330200" lvl="0" marL="457200" algn="l">
              <a:lnSpc>
                <a:spcPct val="90000"/>
              </a:lnSpc>
              <a:spcBef>
                <a:spcPts val="1100"/>
              </a:spcBef>
              <a:spcAft>
                <a:spcPts val="0"/>
              </a:spcAft>
              <a:buClr>
                <a:schemeClr val="dk1"/>
              </a:buClr>
              <a:buSzPts val="1600"/>
              <a:buFont typeface="Arial"/>
              <a:buChar char="•"/>
              <a:defRPr b="1" sz="1600">
                <a:latin typeface="Arial"/>
                <a:ea typeface="Arial"/>
                <a:cs typeface="Arial"/>
                <a:sym typeface="Arial"/>
              </a:defRPr>
            </a:lvl1pPr>
            <a:lvl2pPr indent="-330200" lvl="1" marL="914400" algn="l">
              <a:lnSpc>
                <a:spcPct val="90000"/>
              </a:lnSpc>
              <a:spcBef>
                <a:spcPts val="500"/>
              </a:spcBef>
              <a:spcAft>
                <a:spcPts val="0"/>
              </a:spcAft>
              <a:buClr>
                <a:schemeClr val="dk1"/>
              </a:buClr>
              <a:buSzPts val="1600"/>
              <a:buChar char="•"/>
              <a:defRPr sz="1600"/>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pic>
        <p:nvPicPr>
          <p:cNvPr descr="Logo&#10;&#10;Description automatically generated" id="295" name="Google Shape;295;g37419fbb3e5_0_595"/>
          <p:cNvPicPr preferRelativeResize="0"/>
          <p:nvPr/>
        </p:nvPicPr>
        <p:blipFill rotWithShape="1">
          <a:blip r:embed="rId2">
            <a:alphaModFix/>
          </a:blip>
          <a:srcRect b="0" l="0" r="0" t="0"/>
          <a:stretch/>
        </p:blipFill>
        <p:spPr>
          <a:xfrm>
            <a:off x="10715641" y="6396028"/>
            <a:ext cx="1476352" cy="461973"/>
          </a:xfrm>
          <a:prstGeom prst="rect">
            <a:avLst/>
          </a:prstGeom>
          <a:noFill/>
          <a:ln>
            <a:noFill/>
          </a:ln>
        </p:spPr>
      </p:pic>
      <p:sp>
        <p:nvSpPr>
          <p:cNvPr id="296" name="Google Shape;296;g37419fbb3e5_0_595"/>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accent6"/>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97" name="Google Shape;297;g37419fbb3e5_0_595"/>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1"/>
                </a:solidFill>
                <a:latin typeface="Arial"/>
                <a:ea typeface="Arial"/>
                <a:cs typeface="Arial"/>
                <a:sym typeface="Arial"/>
              </a:defRPr>
            </a:lvl1pPr>
            <a:lvl2pPr indent="0" lvl="1" marL="0" algn="r">
              <a:spcBef>
                <a:spcPts val="0"/>
              </a:spcBef>
              <a:buNone/>
              <a:defRPr b="0" i="0" sz="1600" u="none" cap="none" strike="noStrike">
                <a:solidFill>
                  <a:schemeClr val="accent1"/>
                </a:solidFill>
                <a:latin typeface="Arial"/>
                <a:ea typeface="Arial"/>
                <a:cs typeface="Arial"/>
                <a:sym typeface="Arial"/>
              </a:defRPr>
            </a:lvl2pPr>
            <a:lvl3pPr indent="0" lvl="2" marL="0" algn="r">
              <a:spcBef>
                <a:spcPts val="0"/>
              </a:spcBef>
              <a:buNone/>
              <a:defRPr b="0" i="0" sz="1600" u="none" cap="none" strike="noStrike">
                <a:solidFill>
                  <a:schemeClr val="accent1"/>
                </a:solidFill>
                <a:latin typeface="Arial"/>
                <a:ea typeface="Arial"/>
                <a:cs typeface="Arial"/>
                <a:sym typeface="Arial"/>
              </a:defRPr>
            </a:lvl3pPr>
            <a:lvl4pPr indent="0" lvl="3" marL="0" algn="r">
              <a:spcBef>
                <a:spcPts val="0"/>
              </a:spcBef>
              <a:buNone/>
              <a:defRPr b="0" i="0" sz="1600" u="none" cap="none" strike="noStrike">
                <a:solidFill>
                  <a:schemeClr val="accent1"/>
                </a:solidFill>
                <a:latin typeface="Arial"/>
                <a:ea typeface="Arial"/>
                <a:cs typeface="Arial"/>
                <a:sym typeface="Arial"/>
              </a:defRPr>
            </a:lvl4pPr>
            <a:lvl5pPr indent="0" lvl="4" marL="0" algn="r">
              <a:spcBef>
                <a:spcPts val="0"/>
              </a:spcBef>
              <a:buNone/>
              <a:defRPr b="0" i="0" sz="1600" u="none" cap="none" strike="noStrike">
                <a:solidFill>
                  <a:schemeClr val="accent1"/>
                </a:solidFill>
                <a:latin typeface="Arial"/>
                <a:ea typeface="Arial"/>
                <a:cs typeface="Arial"/>
                <a:sym typeface="Arial"/>
              </a:defRPr>
            </a:lvl5pPr>
            <a:lvl6pPr indent="0" lvl="5" marL="0" algn="r">
              <a:spcBef>
                <a:spcPts val="0"/>
              </a:spcBef>
              <a:buNone/>
              <a:defRPr b="0" i="0" sz="1600" u="none" cap="none" strike="noStrike">
                <a:solidFill>
                  <a:schemeClr val="accent1"/>
                </a:solidFill>
                <a:latin typeface="Arial"/>
                <a:ea typeface="Arial"/>
                <a:cs typeface="Arial"/>
                <a:sym typeface="Arial"/>
              </a:defRPr>
            </a:lvl6pPr>
            <a:lvl7pPr indent="0" lvl="6" marL="0" algn="r">
              <a:spcBef>
                <a:spcPts val="0"/>
              </a:spcBef>
              <a:buNone/>
              <a:defRPr b="0" i="0" sz="1600" u="none" cap="none" strike="noStrike">
                <a:solidFill>
                  <a:schemeClr val="accent1"/>
                </a:solidFill>
                <a:latin typeface="Arial"/>
                <a:ea typeface="Arial"/>
                <a:cs typeface="Arial"/>
                <a:sym typeface="Arial"/>
              </a:defRPr>
            </a:lvl7pPr>
            <a:lvl8pPr indent="0" lvl="7" marL="0" algn="r">
              <a:spcBef>
                <a:spcPts val="0"/>
              </a:spcBef>
              <a:buNone/>
              <a:defRPr b="0" i="0" sz="1600" u="none" cap="none" strike="noStrike">
                <a:solidFill>
                  <a:schemeClr val="accent1"/>
                </a:solidFill>
                <a:latin typeface="Arial"/>
                <a:ea typeface="Arial"/>
                <a:cs typeface="Arial"/>
                <a:sym typeface="Arial"/>
              </a:defRPr>
            </a:lvl8pPr>
            <a:lvl9pPr indent="0" lvl="8" marL="0" algn="r">
              <a:spcBef>
                <a:spcPts val="0"/>
              </a:spcBef>
              <a:buNone/>
              <a:defRPr b="0" i="0" sz="16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98" name="Google Shape;298;g37419fbb3e5_0_595"/>
          <p:cNvSpPr txBox="1"/>
          <p:nvPr>
            <p:ph idx="11" type="ftr"/>
          </p:nvPr>
        </p:nvSpPr>
        <p:spPr>
          <a:xfrm>
            <a:off x="4036651" y="6481487"/>
            <a:ext cx="41148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accen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500"/>
                                        <p:tgtEl>
                                          <p:spTgt spid="282"/>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500"/>
                                        <p:tgtEl>
                                          <p:spTgt spid="283"/>
                                        </p:tgtEl>
                                        <p:attrNameLst>
                                          <p:attrName>ppt_w</p:attrName>
                                        </p:attrNameLst>
                                      </p:cBhvr>
                                      <p:tavLst>
                                        <p:tav fmla="" tm="0">
                                          <p:val>
                                            <p:strVal val="0"/>
                                          </p:val>
                                        </p:tav>
                                        <p:tav fmla="" tm="100000">
                                          <p:val>
                                            <p:strVal val="#ppt_w"/>
                                          </p:val>
                                        </p:tav>
                                      </p:tavLst>
                                    </p:anim>
                                    <p:anim calcmode="lin" valueType="num">
                                      <p:cBhvr additive="base">
                                        <p:cTn dur="500"/>
                                        <p:tgtEl>
                                          <p:spTgt spid="283"/>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284"/>
                                        </p:tgtEl>
                                        <p:attrNameLst>
                                          <p:attrName>style.visibility</p:attrName>
                                        </p:attrNameLst>
                                      </p:cBhvr>
                                      <p:to>
                                        <p:strVal val="visible"/>
                                      </p:to>
                                    </p:set>
                                    <p:anim calcmode="lin" valueType="num">
                                      <p:cBhvr additive="base">
                                        <p:cTn dur="500"/>
                                        <p:tgtEl>
                                          <p:spTgt spid="284"/>
                                        </p:tgtEl>
                                        <p:attrNameLst>
                                          <p:attrName>ppt_w</p:attrName>
                                        </p:attrNameLst>
                                      </p:cBhvr>
                                      <p:tavLst>
                                        <p:tav fmla="" tm="0">
                                          <p:val>
                                            <p:strVal val="0"/>
                                          </p:val>
                                        </p:tav>
                                        <p:tav fmla="" tm="100000">
                                          <p:val>
                                            <p:strVal val="#ppt_w"/>
                                          </p:val>
                                        </p:tav>
                                      </p:tavLst>
                                    </p:anim>
                                    <p:anim calcmode="lin" valueType="num">
                                      <p:cBhvr additive="base">
                                        <p:cTn dur="500"/>
                                        <p:tgtEl>
                                          <p:spTgt spid="284"/>
                                        </p:tgtEl>
                                        <p:attrNameLst>
                                          <p:attrName>ppt_h</p:attrName>
                                        </p:attrNameLst>
                                      </p:cBhvr>
                                      <p:tavLst>
                                        <p:tav fmla="" tm="0">
                                          <p:val>
                                            <p:strVal val="0"/>
                                          </p:val>
                                        </p:tav>
                                        <p:tav fmla="" tm="100000">
                                          <p:val>
                                            <p:strVal val="#ppt_h"/>
                                          </p:val>
                                        </p:tav>
                                      </p:tavLst>
                                    </p:anim>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285"/>
                                        </p:tgtEl>
                                        <p:attrNameLst>
                                          <p:attrName>style.visibility</p:attrName>
                                        </p:attrNameLst>
                                      </p:cBhvr>
                                      <p:to>
                                        <p:strVal val="visible"/>
                                      </p:to>
                                    </p:set>
                                    <p:anim calcmode="lin" valueType="num">
                                      <p:cBhvr additive="base">
                                        <p:cTn dur="500"/>
                                        <p:tgtEl>
                                          <p:spTgt spid="285"/>
                                        </p:tgtEl>
                                        <p:attrNameLst>
                                          <p:attrName>ppt_w</p:attrName>
                                        </p:attrNameLst>
                                      </p:cBhvr>
                                      <p:tavLst>
                                        <p:tav fmla="" tm="0">
                                          <p:val>
                                            <p:strVal val="0"/>
                                          </p:val>
                                        </p:tav>
                                        <p:tav fmla="" tm="100000">
                                          <p:val>
                                            <p:strVal val="#ppt_w"/>
                                          </p:val>
                                        </p:tav>
                                      </p:tavLst>
                                    </p:anim>
                                    <p:anim calcmode="lin" valueType="num">
                                      <p:cBhvr additive="base">
                                        <p:cTn dur="500"/>
                                        <p:tgtEl>
                                          <p:spTgt spid="28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_End" showMasterSp="0">
  <p:cSld name="Timeline_End">
    <p:spTree>
      <p:nvGrpSpPr>
        <p:cNvPr id="299" name="Shape 299"/>
        <p:cNvGrpSpPr/>
        <p:nvPr/>
      </p:nvGrpSpPr>
      <p:grpSpPr>
        <a:xfrm>
          <a:off x="0" y="0"/>
          <a:ext cx="0" cy="0"/>
          <a:chOff x="0" y="0"/>
          <a:chExt cx="0" cy="0"/>
        </a:xfrm>
      </p:grpSpPr>
      <p:sp>
        <p:nvSpPr>
          <p:cNvPr id="300" name="Google Shape;300;g37419fbb3e5_0_614"/>
          <p:cNvSpPr/>
          <p:nvPr/>
        </p:nvSpPr>
        <p:spPr>
          <a:xfrm>
            <a:off x="0" y="699796"/>
            <a:ext cx="12192000" cy="6158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cxnSp>
        <p:nvCxnSpPr>
          <p:cNvPr id="301" name="Google Shape;301;g37419fbb3e5_0_614"/>
          <p:cNvCxnSpPr/>
          <p:nvPr/>
        </p:nvCxnSpPr>
        <p:spPr>
          <a:xfrm>
            <a:off x="0" y="4464971"/>
            <a:ext cx="10515600" cy="0"/>
          </a:xfrm>
          <a:prstGeom prst="straightConnector1">
            <a:avLst/>
          </a:prstGeom>
          <a:noFill/>
          <a:ln cap="flat" cmpd="sng" w="42325">
            <a:solidFill>
              <a:schemeClr val="accent5"/>
            </a:solidFill>
            <a:prstDash val="solid"/>
            <a:miter lim="800000"/>
            <a:headEnd len="sm" w="sm" type="none"/>
            <a:tailEnd len="lg" w="lg" type="oval"/>
          </a:ln>
        </p:spPr>
      </p:cxnSp>
      <p:sp>
        <p:nvSpPr>
          <p:cNvPr id="302" name="Google Shape;302;g37419fbb3e5_0_614"/>
          <p:cNvSpPr/>
          <p:nvPr/>
        </p:nvSpPr>
        <p:spPr>
          <a:xfrm>
            <a:off x="1135879" y="4425781"/>
            <a:ext cx="97200" cy="972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Open Sans"/>
              <a:ea typeface="Open Sans"/>
              <a:cs typeface="Open Sans"/>
              <a:sym typeface="Open Sans"/>
            </a:endParaRPr>
          </a:p>
        </p:txBody>
      </p:sp>
      <p:sp>
        <p:nvSpPr>
          <p:cNvPr id="303" name="Google Shape;303;g37419fbb3e5_0_614"/>
          <p:cNvSpPr/>
          <p:nvPr/>
        </p:nvSpPr>
        <p:spPr>
          <a:xfrm>
            <a:off x="4212851" y="4425781"/>
            <a:ext cx="97200" cy="972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Open Sans"/>
              <a:ea typeface="Open Sans"/>
              <a:cs typeface="Open Sans"/>
              <a:sym typeface="Open Sans"/>
            </a:endParaRPr>
          </a:p>
        </p:txBody>
      </p:sp>
      <p:sp>
        <p:nvSpPr>
          <p:cNvPr id="304" name="Google Shape;304;g37419fbb3e5_0_614"/>
          <p:cNvSpPr/>
          <p:nvPr/>
        </p:nvSpPr>
        <p:spPr>
          <a:xfrm>
            <a:off x="7289823" y="4425781"/>
            <a:ext cx="97200" cy="972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Open Sans"/>
              <a:ea typeface="Open Sans"/>
              <a:cs typeface="Open Sans"/>
              <a:sym typeface="Open Sans"/>
            </a:endParaRPr>
          </a:p>
        </p:txBody>
      </p:sp>
      <p:sp>
        <p:nvSpPr>
          <p:cNvPr id="305" name="Google Shape;305;g37419fbb3e5_0_614"/>
          <p:cNvSpPr txBox="1"/>
          <p:nvPr>
            <p:ph idx="1" type="body"/>
          </p:nvPr>
        </p:nvSpPr>
        <p:spPr>
          <a:xfrm>
            <a:off x="1052916" y="3171488"/>
            <a:ext cx="2475300" cy="10521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accent2"/>
              </a:buClr>
              <a:buSzPts val="2000"/>
              <a:buNone/>
              <a:defRPr b="1" sz="2000" cap="none">
                <a:solidFill>
                  <a:schemeClr val="accent2"/>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06" name="Google Shape;306;g37419fbb3e5_0_614"/>
          <p:cNvSpPr txBox="1"/>
          <p:nvPr>
            <p:ph idx="2" type="body"/>
          </p:nvPr>
        </p:nvSpPr>
        <p:spPr>
          <a:xfrm>
            <a:off x="1052916" y="2610839"/>
            <a:ext cx="2475300" cy="526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Clr>
                <a:schemeClr val="accent5"/>
              </a:buClr>
              <a:buSzPts val="1500"/>
              <a:buNone/>
              <a:defRPr b="0" sz="1500" cap="none">
                <a:solidFill>
                  <a:schemeClr val="accent5"/>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07" name="Google Shape;307;g37419fbb3e5_0_614"/>
          <p:cNvSpPr txBox="1"/>
          <p:nvPr>
            <p:ph idx="3" type="body"/>
          </p:nvPr>
        </p:nvSpPr>
        <p:spPr>
          <a:xfrm>
            <a:off x="1052915" y="4706304"/>
            <a:ext cx="2475300" cy="1452000"/>
          </a:xfrm>
          <a:prstGeom prst="rect">
            <a:avLst/>
          </a:prstGeom>
          <a:noFill/>
          <a:ln>
            <a:noFill/>
          </a:ln>
        </p:spPr>
        <p:txBody>
          <a:bodyPr anchorCtr="0" anchor="t" bIns="45700" lIns="91425" spcFirstLastPara="1" rIns="91425" wrap="square" tIns="45700">
            <a:noAutofit/>
          </a:bodyPr>
          <a:lstStyle>
            <a:lvl1pPr indent="-330200" lvl="0" marL="457200" algn="l">
              <a:lnSpc>
                <a:spcPct val="90000"/>
              </a:lnSpc>
              <a:spcBef>
                <a:spcPts val="1100"/>
              </a:spcBef>
              <a:spcAft>
                <a:spcPts val="0"/>
              </a:spcAft>
              <a:buClr>
                <a:schemeClr val="dk1"/>
              </a:buClr>
              <a:buSzPts val="1600"/>
              <a:buFont typeface="Arial"/>
              <a:buChar char="•"/>
              <a:defRPr b="1" sz="1600">
                <a:latin typeface="Arial"/>
                <a:ea typeface="Arial"/>
                <a:cs typeface="Arial"/>
                <a:sym typeface="Arial"/>
              </a:defRPr>
            </a:lvl1pPr>
            <a:lvl2pPr indent="-330200" lvl="1" marL="914400" algn="l">
              <a:lnSpc>
                <a:spcPct val="90000"/>
              </a:lnSpc>
              <a:spcBef>
                <a:spcPts val="500"/>
              </a:spcBef>
              <a:spcAft>
                <a:spcPts val="0"/>
              </a:spcAft>
              <a:buClr>
                <a:schemeClr val="dk1"/>
              </a:buClr>
              <a:buSzPts val="1600"/>
              <a:buChar char="•"/>
              <a:defRPr sz="1600"/>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08" name="Google Shape;308;g37419fbb3e5_0_614"/>
          <p:cNvSpPr txBox="1"/>
          <p:nvPr>
            <p:ph idx="4" type="body"/>
          </p:nvPr>
        </p:nvSpPr>
        <p:spPr>
          <a:xfrm>
            <a:off x="4212852" y="3171488"/>
            <a:ext cx="2475300" cy="10521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accent2"/>
              </a:buClr>
              <a:buSzPts val="2000"/>
              <a:buNone/>
              <a:defRPr b="1" sz="2000" cap="none">
                <a:solidFill>
                  <a:schemeClr val="accent2"/>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09" name="Google Shape;309;g37419fbb3e5_0_614"/>
          <p:cNvSpPr txBox="1"/>
          <p:nvPr>
            <p:ph idx="5" type="body"/>
          </p:nvPr>
        </p:nvSpPr>
        <p:spPr>
          <a:xfrm>
            <a:off x="4212852" y="2610839"/>
            <a:ext cx="2475300" cy="526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Clr>
                <a:schemeClr val="accent5"/>
              </a:buClr>
              <a:buSzPts val="1500"/>
              <a:buNone/>
              <a:defRPr b="0" sz="1500" cap="none">
                <a:solidFill>
                  <a:schemeClr val="accent5"/>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10" name="Google Shape;310;g37419fbb3e5_0_614"/>
          <p:cNvSpPr txBox="1"/>
          <p:nvPr>
            <p:ph idx="6" type="body"/>
          </p:nvPr>
        </p:nvSpPr>
        <p:spPr>
          <a:xfrm>
            <a:off x="4212851" y="4706304"/>
            <a:ext cx="2475300" cy="1452000"/>
          </a:xfrm>
          <a:prstGeom prst="rect">
            <a:avLst/>
          </a:prstGeom>
          <a:noFill/>
          <a:ln>
            <a:noFill/>
          </a:ln>
        </p:spPr>
        <p:txBody>
          <a:bodyPr anchorCtr="0" anchor="t" bIns="45700" lIns="91425" spcFirstLastPara="1" rIns="91425" wrap="square" tIns="45700">
            <a:noAutofit/>
          </a:bodyPr>
          <a:lstStyle>
            <a:lvl1pPr indent="-330200" lvl="0" marL="457200" algn="l">
              <a:lnSpc>
                <a:spcPct val="90000"/>
              </a:lnSpc>
              <a:spcBef>
                <a:spcPts val="1100"/>
              </a:spcBef>
              <a:spcAft>
                <a:spcPts val="0"/>
              </a:spcAft>
              <a:buClr>
                <a:schemeClr val="dk1"/>
              </a:buClr>
              <a:buSzPts val="1600"/>
              <a:buFont typeface="Arial"/>
              <a:buChar char="•"/>
              <a:defRPr b="1" sz="1600">
                <a:latin typeface="Arial"/>
                <a:ea typeface="Arial"/>
                <a:cs typeface="Arial"/>
                <a:sym typeface="Arial"/>
              </a:defRPr>
            </a:lvl1pPr>
            <a:lvl2pPr indent="-330200" lvl="1" marL="914400" algn="l">
              <a:lnSpc>
                <a:spcPct val="90000"/>
              </a:lnSpc>
              <a:spcBef>
                <a:spcPts val="500"/>
              </a:spcBef>
              <a:spcAft>
                <a:spcPts val="0"/>
              </a:spcAft>
              <a:buClr>
                <a:schemeClr val="dk1"/>
              </a:buClr>
              <a:buSzPts val="1600"/>
              <a:buChar char="•"/>
              <a:defRPr sz="1600"/>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11" name="Google Shape;311;g37419fbb3e5_0_614"/>
          <p:cNvSpPr txBox="1"/>
          <p:nvPr>
            <p:ph idx="7" type="body"/>
          </p:nvPr>
        </p:nvSpPr>
        <p:spPr>
          <a:xfrm>
            <a:off x="7284806" y="3171488"/>
            <a:ext cx="2475300" cy="10521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100"/>
              </a:spcBef>
              <a:spcAft>
                <a:spcPts val="0"/>
              </a:spcAft>
              <a:buClr>
                <a:schemeClr val="accent2"/>
              </a:buClr>
              <a:buSzPts val="2000"/>
              <a:buNone/>
              <a:defRPr b="1" sz="2000" cap="none">
                <a:solidFill>
                  <a:schemeClr val="accent2"/>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12" name="Google Shape;312;g37419fbb3e5_0_614"/>
          <p:cNvSpPr txBox="1"/>
          <p:nvPr>
            <p:ph idx="8" type="body"/>
          </p:nvPr>
        </p:nvSpPr>
        <p:spPr>
          <a:xfrm>
            <a:off x="7284806" y="2610839"/>
            <a:ext cx="2475300" cy="526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100"/>
              </a:spcBef>
              <a:spcAft>
                <a:spcPts val="0"/>
              </a:spcAft>
              <a:buClr>
                <a:schemeClr val="accent5"/>
              </a:buClr>
              <a:buSzPts val="1500"/>
              <a:buNone/>
              <a:defRPr b="0" sz="1500" cap="none">
                <a:solidFill>
                  <a:schemeClr val="accent5"/>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13" name="Google Shape;313;g37419fbb3e5_0_614"/>
          <p:cNvSpPr txBox="1"/>
          <p:nvPr>
            <p:ph idx="9" type="body"/>
          </p:nvPr>
        </p:nvSpPr>
        <p:spPr>
          <a:xfrm>
            <a:off x="7284805" y="4706304"/>
            <a:ext cx="2475300" cy="1452000"/>
          </a:xfrm>
          <a:prstGeom prst="rect">
            <a:avLst/>
          </a:prstGeom>
          <a:noFill/>
          <a:ln>
            <a:noFill/>
          </a:ln>
        </p:spPr>
        <p:txBody>
          <a:bodyPr anchorCtr="0" anchor="t" bIns="45700" lIns="91425" spcFirstLastPara="1" rIns="91425" wrap="square" tIns="45700">
            <a:noAutofit/>
          </a:bodyPr>
          <a:lstStyle>
            <a:lvl1pPr indent="-330200" lvl="0" marL="457200" algn="l">
              <a:lnSpc>
                <a:spcPct val="90000"/>
              </a:lnSpc>
              <a:spcBef>
                <a:spcPts val="1100"/>
              </a:spcBef>
              <a:spcAft>
                <a:spcPts val="0"/>
              </a:spcAft>
              <a:buClr>
                <a:schemeClr val="dk1"/>
              </a:buClr>
              <a:buSzPts val="1600"/>
              <a:buFont typeface="Arial"/>
              <a:buChar char="•"/>
              <a:defRPr b="1" sz="1600">
                <a:latin typeface="Arial"/>
                <a:ea typeface="Arial"/>
                <a:cs typeface="Arial"/>
                <a:sym typeface="Arial"/>
              </a:defRPr>
            </a:lvl1pPr>
            <a:lvl2pPr indent="-330200" lvl="1" marL="914400" algn="l">
              <a:lnSpc>
                <a:spcPct val="90000"/>
              </a:lnSpc>
              <a:spcBef>
                <a:spcPts val="500"/>
              </a:spcBef>
              <a:spcAft>
                <a:spcPts val="0"/>
              </a:spcAft>
              <a:buClr>
                <a:schemeClr val="dk1"/>
              </a:buClr>
              <a:buSzPts val="1600"/>
              <a:buChar char="•"/>
              <a:defRPr sz="1600"/>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pic>
        <p:nvPicPr>
          <p:cNvPr descr="Logo&#10;&#10;Description automatically generated" id="314" name="Google Shape;314;g37419fbb3e5_0_614"/>
          <p:cNvPicPr preferRelativeResize="0"/>
          <p:nvPr/>
        </p:nvPicPr>
        <p:blipFill rotWithShape="1">
          <a:blip r:embed="rId2">
            <a:alphaModFix/>
          </a:blip>
          <a:srcRect b="0" l="0" r="0" t="0"/>
          <a:stretch/>
        </p:blipFill>
        <p:spPr>
          <a:xfrm>
            <a:off x="10715641" y="6396028"/>
            <a:ext cx="1476352" cy="461973"/>
          </a:xfrm>
          <a:prstGeom prst="rect">
            <a:avLst/>
          </a:prstGeom>
          <a:noFill/>
          <a:ln>
            <a:noFill/>
          </a:ln>
        </p:spPr>
      </p:pic>
      <p:sp>
        <p:nvSpPr>
          <p:cNvPr id="315" name="Google Shape;315;g37419fbb3e5_0_614"/>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accent6"/>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16" name="Google Shape;316;g37419fbb3e5_0_614"/>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1"/>
                </a:solidFill>
                <a:latin typeface="Arial"/>
                <a:ea typeface="Arial"/>
                <a:cs typeface="Arial"/>
                <a:sym typeface="Arial"/>
              </a:defRPr>
            </a:lvl1pPr>
            <a:lvl2pPr indent="0" lvl="1" marL="0" algn="r">
              <a:spcBef>
                <a:spcPts val="0"/>
              </a:spcBef>
              <a:buNone/>
              <a:defRPr b="0" i="0" sz="1600" u="none" cap="none" strike="noStrike">
                <a:solidFill>
                  <a:schemeClr val="accent1"/>
                </a:solidFill>
                <a:latin typeface="Arial"/>
                <a:ea typeface="Arial"/>
                <a:cs typeface="Arial"/>
                <a:sym typeface="Arial"/>
              </a:defRPr>
            </a:lvl2pPr>
            <a:lvl3pPr indent="0" lvl="2" marL="0" algn="r">
              <a:spcBef>
                <a:spcPts val="0"/>
              </a:spcBef>
              <a:buNone/>
              <a:defRPr b="0" i="0" sz="1600" u="none" cap="none" strike="noStrike">
                <a:solidFill>
                  <a:schemeClr val="accent1"/>
                </a:solidFill>
                <a:latin typeface="Arial"/>
                <a:ea typeface="Arial"/>
                <a:cs typeface="Arial"/>
                <a:sym typeface="Arial"/>
              </a:defRPr>
            </a:lvl3pPr>
            <a:lvl4pPr indent="0" lvl="3" marL="0" algn="r">
              <a:spcBef>
                <a:spcPts val="0"/>
              </a:spcBef>
              <a:buNone/>
              <a:defRPr b="0" i="0" sz="1600" u="none" cap="none" strike="noStrike">
                <a:solidFill>
                  <a:schemeClr val="accent1"/>
                </a:solidFill>
                <a:latin typeface="Arial"/>
                <a:ea typeface="Arial"/>
                <a:cs typeface="Arial"/>
                <a:sym typeface="Arial"/>
              </a:defRPr>
            </a:lvl4pPr>
            <a:lvl5pPr indent="0" lvl="4" marL="0" algn="r">
              <a:spcBef>
                <a:spcPts val="0"/>
              </a:spcBef>
              <a:buNone/>
              <a:defRPr b="0" i="0" sz="1600" u="none" cap="none" strike="noStrike">
                <a:solidFill>
                  <a:schemeClr val="accent1"/>
                </a:solidFill>
                <a:latin typeface="Arial"/>
                <a:ea typeface="Arial"/>
                <a:cs typeface="Arial"/>
                <a:sym typeface="Arial"/>
              </a:defRPr>
            </a:lvl5pPr>
            <a:lvl6pPr indent="0" lvl="5" marL="0" algn="r">
              <a:spcBef>
                <a:spcPts val="0"/>
              </a:spcBef>
              <a:buNone/>
              <a:defRPr b="0" i="0" sz="1600" u="none" cap="none" strike="noStrike">
                <a:solidFill>
                  <a:schemeClr val="accent1"/>
                </a:solidFill>
                <a:latin typeface="Arial"/>
                <a:ea typeface="Arial"/>
                <a:cs typeface="Arial"/>
                <a:sym typeface="Arial"/>
              </a:defRPr>
            </a:lvl6pPr>
            <a:lvl7pPr indent="0" lvl="6" marL="0" algn="r">
              <a:spcBef>
                <a:spcPts val="0"/>
              </a:spcBef>
              <a:buNone/>
              <a:defRPr b="0" i="0" sz="1600" u="none" cap="none" strike="noStrike">
                <a:solidFill>
                  <a:schemeClr val="accent1"/>
                </a:solidFill>
                <a:latin typeface="Arial"/>
                <a:ea typeface="Arial"/>
                <a:cs typeface="Arial"/>
                <a:sym typeface="Arial"/>
              </a:defRPr>
            </a:lvl7pPr>
            <a:lvl8pPr indent="0" lvl="7" marL="0" algn="r">
              <a:spcBef>
                <a:spcPts val="0"/>
              </a:spcBef>
              <a:buNone/>
              <a:defRPr b="0" i="0" sz="1600" u="none" cap="none" strike="noStrike">
                <a:solidFill>
                  <a:schemeClr val="accent1"/>
                </a:solidFill>
                <a:latin typeface="Arial"/>
                <a:ea typeface="Arial"/>
                <a:cs typeface="Arial"/>
                <a:sym typeface="Arial"/>
              </a:defRPr>
            </a:lvl8pPr>
            <a:lvl9pPr indent="0" lvl="8" marL="0" algn="r">
              <a:spcBef>
                <a:spcPts val="0"/>
              </a:spcBef>
              <a:buNone/>
              <a:defRPr b="0" i="0" sz="16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17" name="Google Shape;317;g37419fbb3e5_0_614"/>
          <p:cNvSpPr txBox="1"/>
          <p:nvPr>
            <p:ph idx="11" type="ftr"/>
          </p:nvPr>
        </p:nvSpPr>
        <p:spPr>
          <a:xfrm>
            <a:off x="4036651" y="6481487"/>
            <a:ext cx="41148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accen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302"/>
                                        </p:tgtEl>
                                        <p:attrNameLst>
                                          <p:attrName>style.visibility</p:attrName>
                                        </p:attrNameLst>
                                      </p:cBhvr>
                                      <p:to>
                                        <p:strVal val="visible"/>
                                      </p:to>
                                    </p:set>
                                    <p:anim calcmode="lin" valueType="num">
                                      <p:cBhvr additive="base">
                                        <p:cTn dur="500"/>
                                        <p:tgtEl>
                                          <p:spTgt spid="302"/>
                                        </p:tgtEl>
                                        <p:attrNameLst>
                                          <p:attrName>ppt_w</p:attrName>
                                        </p:attrNameLst>
                                      </p:cBhvr>
                                      <p:tavLst>
                                        <p:tav fmla="" tm="0">
                                          <p:val>
                                            <p:strVal val="0"/>
                                          </p:val>
                                        </p:tav>
                                        <p:tav fmla="" tm="100000">
                                          <p:val>
                                            <p:strVal val="#ppt_w"/>
                                          </p:val>
                                        </p:tav>
                                      </p:tavLst>
                                    </p:anim>
                                    <p:anim calcmode="lin" valueType="num">
                                      <p:cBhvr additive="base">
                                        <p:cTn dur="500"/>
                                        <p:tgtEl>
                                          <p:spTgt spid="302"/>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303"/>
                                        </p:tgtEl>
                                        <p:attrNameLst>
                                          <p:attrName>style.visibility</p:attrName>
                                        </p:attrNameLst>
                                      </p:cBhvr>
                                      <p:to>
                                        <p:strVal val="visible"/>
                                      </p:to>
                                    </p:set>
                                    <p:anim calcmode="lin" valueType="num">
                                      <p:cBhvr additive="base">
                                        <p:cTn dur="500"/>
                                        <p:tgtEl>
                                          <p:spTgt spid="303"/>
                                        </p:tgtEl>
                                        <p:attrNameLst>
                                          <p:attrName>ppt_w</p:attrName>
                                        </p:attrNameLst>
                                      </p:cBhvr>
                                      <p:tavLst>
                                        <p:tav fmla="" tm="0">
                                          <p:val>
                                            <p:strVal val="0"/>
                                          </p:val>
                                        </p:tav>
                                        <p:tav fmla="" tm="100000">
                                          <p:val>
                                            <p:strVal val="#ppt_w"/>
                                          </p:val>
                                        </p:tav>
                                      </p:tavLst>
                                    </p:anim>
                                    <p:anim calcmode="lin" valueType="num">
                                      <p:cBhvr additive="base">
                                        <p:cTn dur="500"/>
                                        <p:tgtEl>
                                          <p:spTgt spid="303"/>
                                        </p:tgtEl>
                                        <p:attrNameLst>
                                          <p:attrName>ppt_h</p:attrName>
                                        </p:attrNameLst>
                                      </p:cBhvr>
                                      <p:tavLst>
                                        <p:tav fmla="" tm="0">
                                          <p:val>
                                            <p:strVal val="0"/>
                                          </p:val>
                                        </p:tav>
                                        <p:tav fmla="" tm="100000">
                                          <p:val>
                                            <p:strVal val="#ppt_h"/>
                                          </p:val>
                                        </p:tav>
                                      </p:tavLst>
                                    </p:anim>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304"/>
                                        </p:tgtEl>
                                        <p:attrNameLst>
                                          <p:attrName>style.visibility</p:attrName>
                                        </p:attrNameLst>
                                      </p:cBhvr>
                                      <p:to>
                                        <p:strVal val="visible"/>
                                      </p:to>
                                    </p:set>
                                    <p:anim calcmode="lin" valueType="num">
                                      <p:cBhvr additive="base">
                                        <p:cTn dur="500"/>
                                        <p:tgtEl>
                                          <p:spTgt spid="304"/>
                                        </p:tgtEl>
                                        <p:attrNameLst>
                                          <p:attrName>ppt_w</p:attrName>
                                        </p:attrNameLst>
                                      </p:cBhvr>
                                      <p:tavLst>
                                        <p:tav fmla="" tm="0">
                                          <p:val>
                                            <p:strVal val="0"/>
                                          </p:val>
                                        </p:tav>
                                        <p:tav fmla="" tm="100000">
                                          <p:val>
                                            <p:strVal val="#ppt_w"/>
                                          </p:val>
                                        </p:tav>
                                      </p:tavLst>
                                    </p:anim>
                                    <p:anim calcmode="lin" valueType="num">
                                      <p:cBhvr additive="base">
                                        <p:cTn dur="500"/>
                                        <p:tgtEl>
                                          <p:spTgt spid="30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_1" showMasterSp="0">
  <p:cSld name="Chart_1">
    <p:spTree>
      <p:nvGrpSpPr>
        <p:cNvPr id="318" name="Shape 318"/>
        <p:cNvGrpSpPr/>
        <p:nvPr/>
      </p:nvGrpSpPr>
      <p:grpSpPr>
        <a:xfrm>
          <a:off x="0" y="0"/>
          <a:ext cx="0" cy="0"/>
          <a:chOff x="0" y="0"/>
          <a:chExt cx="0" cy="0"/>
        </a:xfrm>
      </p:grpSpPr>
      <p:pic>
        <p:nvPicPr>
          <p:cNvPr descr="A drawing of a mountain with a sun and clouds&#10;&#10;Description automatically generated" id="319" name="Google Shape;319;g37419fbb3e5_0_633"/>
          <p:cNvPicPr preferRelativeResize="0"/>
          <p:nvPr/>
        </p:nvPicPr>
        <p:blipFill rotWithShape="1">
          <a:blip r:embed="rId2">
            <a:alphaModFix amt="22000"/>
          </a:blip>
          <a:srcRect b="0" l="0" r="0" t="0"/>
          <a:stretch/>
        </p:blipFill>
        <p:spPr>
          <a:xfrm>
            <a:off x="10324947" y="4743481"/>
            <a:ext cx="1762186" cy="1609817"/>
          </a:xfrm>
          <a:prstGeom prst="rect">
            <a:avLst/>
          </a:prstGeom>
          <a:noFill/>
          <a:ln>
            <a:noFill/>
          </a:ln>
        </p:spPr>
      </p:pic>
      <p:sp>
        <p:nvSpPr>
          <p:cNvPr id="320" name="Google Shape;320;g37419fbb3e5_0_633"/>
          <p:cNvSpPr/>
          <p:nvPr/>
        </p:nvSpPr>
        <p:spPr>
          <a:xfrm>
            <a:off x="0" y="2178050"/>
            <a:ext cx="12192000" cy="468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321" name="Google Shape;321;g37419fbb3e5_0_633"/>
          <p:cNvSpPr txBox="1"/>
          <p:nvPr>
            <p:ph type="title"/>
          </p:nvPr>
        </p:nvSpPr>
        <p:spPr>
          <a:xfrm>
            <a:off x="1438275" y="801768"/>
            <a:ext cx="9315600" cy="708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4400"/>
              <a:buFont typeface="Century Gothic"/>
              <a:buNone/>
              <a:defRPr>
                <a:solidFill>
                  <a:schemeClr val="accent2"/>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cxnSp>
        <p:nvCxnSpPr>
          <p:cNvPr id="322" name="Google Shape;322;g37419fbb3e5_0_633"/>
          <p:cNvCxnSpPr/>
          <p:nvPr/>
        </p:nvCxnSpPr>
        <p:spPr>
          <a:xfrm>
            <a:off x="0" y="801768"/>
            <a:ext cx="1438500" cy="0"/>
          </a:xfrm>
          <a:prstGeom prst="straightConnector1">
            <a:avLst/>
          </a:prstGeom>
          <a:noFill/>
          <a:ln cap="flat" cmpd="sng" w="42325">
            <a:solidFill>
              <a:schemeClr val="lt1"/>
            </a:solidFill>
            <a:prstDash val="solid"/>
            <a:miter lim="800000"/>
            <a:headEnd len="sm" w="sm" type="none"/>
            <a:tailEnd len="sm" w="sm" type="none"/>
          </a:ln>
        </p:spPr>
      </p:cxnSp>
      <p:sp>
        <p:nvSpPr>
          <p:cNvPr id="323" name="Google Shape;323;g37419fbb3e5_0_633"/>
          <p:cNvSpPr/>
          <p:nvPr>
            <p:ph idx="2" type="chart"/>
          </p:nvPr>
        </p:nvSpPr>
        <p:spPr>
          <a:xfrm>
            <a:off x="1438275" y="2620169"/>
            <a:ext cx="9315600" cy="37956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lvl="1"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lvl="4"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lvl="5"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pic>
        <p:nvPicPr>
          <p:cNvPr descr="Logo&#10;&#10;Description automatically generated" id="324" name="Google Shape;324;g37419fbb3e5_0_633"/>
          <p:cNvPicPr preferRelativeResize="0"/>
          <p:nvPr/>
        </p:nvPicPr>
        <p:blipFill rotWithShape="1">
          <a:blip r:embed="rId3">
            <a:alphaModFix/>
          </a:blip>
          <a:srcRect b="0" l="0" r="0" t="0"/>
          <a:stretch/>
        </p:blipFill>
        <p:spPr>
          <a:xfrm>
            <a:off x="10715641" y="6396028"/>
            <a:ext cx="1476352" cy="461973"/>
          </a:xfrm>
          <a:prstGeom prst="rect">
            <a:avLst/>
          </a:prstGeom>
          <a:noFill/>
          <a:ln>
            <a:noFill/>
          </a:ln>
        </p:spPr>
      </p:pic>
      <p:sp>
        <p:nvSpPr>
          <p:cNvPr id="325" name="Google Shape;325;g37419fbb3e5_0_633"/>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accent6"/>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26" name="Google Shape;326;g37419fbb3e5_0_633"/>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1"/>
                </a:solidFill>
                <a:latin typeface="Arial"/>
                <a:ea typeface="Arial"/>
                <a:cs typeface="Arial"/>
                <a:sym typeface="Arial"/>
              </a:defRPr>
            </a:lvl1pPr>
            <a:lvl2pPr indent="0" lvl="1" marL="0" algn="r">
              <a:spcBef>
                <a:spcPts val="0"/>
              </a:spcBef>
              <a:buNone/>
              <a:defRPr b="0" i="0" sz="1600" u="none" cap="none" strike="noStrike">
                <a:solidFill>
                  <a:schemeClr val="accent1"/>
                </a:solidFill>
                <a:latin typeface="Arial"/>
                <a:ea typeface="Arial"/>
                <a:cs typeface="Arial"/>
                <a:sym typeface="Arial"/>
              </a:defRPr>
            </a:lvl2pPr>
            <a:lvl3pPr indent="0" lvl="2" marL="0" algn="r">
              <a:spcBef>
                <a:spcPts val="0"/>
              </a:spcBef>
              <a:buNone/>
              <a:defRPr b="0" i="0" sz="1600" u="none" cap="none" strike="noStrike">
                <a:solidFill>
                  <a:schemeClr val="accent1"/>
                </a:solidFill>
                <a:latin typeface="Arial"/>
                <a:ea typeface="Arial"/>
                <a:cs typeface="Arial"/>
                <a:sym typeface="Arial"/>
              </a:defRPr>
            </a:lvl3pPr>
            <a:lvl4pPr indent="0" lvl="3" marL="0" algn="r">
              <a:spcBef>
                <a:spcPts val="0"/>
              </a:spcBef>
              <a:buNone/>
              <a:defRPr b="0" i="0" sz="1600" u="none" cap="none" strike="noStrike">
                <a:solidFill>
                  <a:schemeClr val="accent1"/>
                </a:solidFill>
                <a:latin typeface="Arial"/>
                <a:ea typeface="Arial"/>
                <a:cs typeface="Arial"/>
                <a:sym typeface="Arial"/>
              </a:defRPr>
            </a:lvl4pPr>
            <a:lvl5pPr indent="0" lvl="4" marL="0" algn="r">
              <a:spcBef>
                <a:spcPts val="0"/>
              </a:spcBef>
              <a:buNone/>
              <a:defRPr b="0" i="0" sz="1600" u="none" cap="none" strike="noStrike">
                <a:solidFill>
                  <a:schemeClr val="accent1"/>
                </a:solidFill>
                <a:latin typeface="Arial"/>
                <a:ea typeface="Arial"/>
                <a:cs typeface="Arial"/>
                <a:sym typeface="Arial"/>
              </a:defRPr>
            </a:lvl5pPr>
            <a:lvl6pPr indent="0" lvl="5" marL="0" algn="r">
              <a:spcBef>
                <a:spcPts val="0"/>
              </a:spcBef>
              <a:buNone/>
              <a:defRPr b="0" i="0" sz="1600" u="none" cap="none" strike="noStrike">
                <a:solidFill>
                  <a:schemeClr val="accent1"/>
                </a:solidFill>
                <a:latin typeface="Arial"/>
                <a:ea typeface="Arial"/>
                <a:cs typeface="Arial"/>
                <a:sym typeface="Arial"/>
              </a:defRPr>
            </a:lvl6pPr>
            <a:lvl7pPr indent="0" lvl="6" marL="0" algn="r">
              <a:spcBef>
                <a:spcPts val="0"/>
              </a:spcBef>
              <a:buNone/>
              <a:defRPr b="0" i="0" sz="1600" u="none" cap="none" strike="noStrike">
                <a:solidFill>
                  <a:schemeClr val="accent1"/>
                </a:solidFill>
                <a:latin typeface="Arial"/>
                <a:ea typeface="Arial"/>
                <a:cs typeface="Arial"/>
                <a:sym typeface="Arial"/>
              </a:defRPr>
            </a:lvl7pPr>
            <a:lvl8pPr indent="0" lvl="7" marL="0" algn="r">
              <a:spcBef>
                <a:spcPts val="0"/>
              </a:spcBef>
              <a:buNone/>
              <a:defRPr b="0" i="0" sz="1600" u="none" cap="none" strike="noStrike">
                <a:solidFill>
                  <a:schemeClr val="accent1"/>
                </a:solidFill>
                <a:latin typeface="Arial"/>
                <a:ea typeface="Arial"/>
                <a:cs typeface="Arial"/>
                <a:sym typeface="Arial"/>
              </a:defRPr>
            </a:lvl8pPr>
            <a:lvl9pPr indent="0" lvl="8" marL="0" algn="r">
              <a:spcBef>
                <a:spcPts val="0"/>
              </a:spcBef>
              <a:buNone/>
              <a:defRPr b="0" i="0" sz="16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27" name="Google Shape;327;g37419fbb3e5_0_633"/>
          <p:cNvSpPr txBox="1"/>
          <p:nvPr>
            <p:ph idx="11" type="ftr"/>
          </p:nvPr>
        </p:nvSpPr>
        <p:spPr>
          <a:xfrm>
            <a:off x="4036651" y="6481487"/>
            <a:ext cx="41148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accen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_2" showMasterSp="0">
  <p:cSld name="Chart_2">
    <p:spTree>
      <p:nvGrpSpPr>
        <p:cNvPr id="328" name="Shape 328"/>
        <p:cNvGrpSpPr/>
        <p:nvPr/>
      </p:nvGrpSpPr>
      <p:grpSpPr>
        <a:xfrm>
          <a:off x="0" y="0"/>
          <a:ext cx="0" cy="0"/>
          <a:chOff x="0" y="0"/>
          <a:chExt cx="0" cy="0"/>
        </a:xfrm>
      </p:grpSpPr>
      <p:pic>
        <p:nvPicPr>
          <p:cNvPr id="329" name="Google Shape;329;g37419fbb3e5_0_643"/>
          <p:cNvPicPr preferRelativeResize="0"/>
          <p:nvPr/>
        </p:nvPicPr>
        <p:blipFill rotWithShape="1">
          <a:blip r:embed="rId2">
            <a:alphaModFix amt="20000"/>
          </a:blip>
          <a:srcRect b="0" l="0" r="0" t="0"/>
          <a:stretch/>
        </p:blipFill>
        <p:spPr>
          <a:xfrm>
            <a:off x="1" y="4983590"/>
            <a:ext cx="5514392" cy="1851181"/>
          </a:xfrm>
          <a:prstGeom prst="rect">
            <a:avLst/>
          </a:prstGeom>
          <a:noFill/>
          <a:ln>
            <a:noFill/>
          </a:ln>
        </p:spPr>
      </p:pic>
      <p:sp>
        <p:nvSpPr>
          <p:cNvPr id="330" name="Google Shape;330;g37419fbb3e5_0_643"/>
          <p:cNvSpPr/>
          <p:nvPr/>
        </p:nvSpPr>
        <p:spPr>
          <a:xfrm>
            <a:off x="5514392" y="0"/>
            <a:ext cx="6677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331" name="Google Shape;331;g37419fbb3e5_0_643"/>
          <p:cNvSpPr/>
          <p:nvPr>
            <p:ph idx="2" type="chart"/>
          </p:nvPr>
        </p:nvSpPr>
        <p:spPr>
          <a:xfrm>
            <a:off x="5671457" y="891018"/>
            <a:ext cx="6363600" cy="5351100"/>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lvl="1"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lvl="4"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lvl="5"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lvl="6"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lvl="7"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lvl="8"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32" name="Google Shape;332;g37419fbb3e5_0_643"/>
          <p:cNvSpPr txBox="1"/>
          <p:nvPr>
            <p:ph idx="1" type="body"/>
          </p:nvPr>
        </p:nvSpPr>
        <p:spPr>
          <a:xfrm>
            <a:off x="1651518" y="1682847"/>
            <a:ext cx="3862800" cy="2571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1500"/>
              <a:buNone/>
              <a:defRPr sz="1500">
                <a:solidFill>
                  <a:schemeClr val="lt1"/>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pic>
        <p:nvPicPr>
          <p:cNvPr descr="Logo&#10;&#10;Description automatically generated" id="333" name="Google Shape;333;g37419fbb3e5_0_643"/>
          <p:cNvPicPr preferRelativeResize="0"/>
          <p:nvPr/>
        </p:nvPicPr>
        <p:blipFill rotWithShape="1">
          <a:blip r:embed="rId3">
            <a:alphaModFix/>
          </a:blip>
          <a:srcRect b="0" l="0" r="0" t="0"/>
          <a:stretch/>
        </p:blipFill>
        <p:spPr>
          <a:xfrm>
            <a:off x="10715641" y="6396028"/>
            <a:ext cx="1476352" cy="461973"/>
          </a:xfrm>
          <a:prstGeom prst="rect">
            <a:avLst/>
          </a:prstGeom>
          <a:noFill/>
          <a:ln>
            <a:noFill/>
          </a:ln>
        </p:spPr>
      </p:pic>
      <p:sp>
        <p:nvSpPr>
          <p:cNvPr id="334" name="Google Shape;334;g37419fbb3e5_0_643"/>
          <p:cNvSpPr txBox="1"/>
          <p:nvPr>
            <p:ph type="title"/>
          </p:nvPr>
        </p:nvSpPr>
        <p:spPr>
          <a:xfrm>
            <a:off x="1651518" y="891018"/>
            <a:ext cx="3862800" cy="708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4400"/>
              <a:buFont typeface="Century Gothic"/>
              <a:buNone/>
              <a:defRPr>
                <a:solidFill>
                  <a:schemeClr val="accent2"/>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cxnSp>
        <p:nvCxnSpPr>
          <p:cNvPr id="335" name="Google Shape;335;g37419fbb3e5_0_643"/>
          <p:cNvCxnSpPr/>
          <p:nvPr/>
        </p:nvCxnSpPr>
        <p:spPr>
          <a:xfrm>
            <a:off x="0" y="891017"/>
            <a:ext cx="1438500" cy="0"/>
          </a:xfrm>
          <a:prstGeom prst="straightConnector1">
            <a:avLst/>
          </a:prstGeom>
          <a:noFill/>
          <a:ln cap="flat" cmpd="sng" w="42325">
            <a:solidFill>
              <a:schemeClr val="lt1"/>
            </a:solidFill>
            <a:prstDash val="solid"/>
            <a:miter lim="800000"/>
            <a:headEnd len="sm" w="sm" type="none"/>
            <a:tailEnd len="sm" w="sm" type="none"/>
          </a:ln>
        </p:spPr>
      </p:cxnSp>
      <p:sp>
        <p:nvSpPr>
          <p:cNvPr id="336" name="Google Shape;336;g37419fbb3e5_0_643"/>
          <p:cNvSpPr txBox="1"/>
          <p:nvPr>
            <p:ph idx="3" type="body"/>
          </p:nvPr>
        </p:nvSpPr>
        <p:spPr>
          <a:xfrm>
            <a:off x="342900" y="2108020"/>
            <a:ext cx="5098500" cy="41340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1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9250" lvl="3" marL="1828800" algn="l">
              <a:lnSpc>
                <a:spcPct val="90000"/>
              </a:lnSpc>
              <a:spcBef>
                <a:spcPts val="500"/>
              </a:spcBef>
              <a:spcAft>
                <a:spcPts val="0"/>
              </a:spcAft>
              <a:buClr>
                <a:schemeClr val="lt1"/>
              </a:buClr>
              <a:buSzPts val="1900"/>
              <a:buChar char="•"/>
              <a:defRPr>
                <a:solidFill>
                  <a:schemeClr val="lt1"/>
                </a:solidFill>
              </a:defRPr>
            </a:lvl4pPr>
            <a:lvl5pPr indent="-349250" lvl="4" marL="2286000" algn="l">
              <a:lnSpc>
                <a:spcPct val="90000"/>
              </a:lnSpc>
              <a:spcBef>
                <a:spcPts val="500"/>
              </a:spcBef>
              <a:spcAft>
                <a:spcPts val="0"/>
              </a:spcAft>
              <a:buClr>
                <a:schemeClr val="lt1"/>
              </a:buClr>
              <a:buSzPts val="1900"/>
              <a:buChar char="•"/>
              <a:defRPr>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37" name="Google Shape;337;g37419fbb3e5_0_643"/>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38" name="Google Shape;338;g37419fbb3e5_0_643"/>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1"/>
                </a:solidFill>
                <a:latin typeface="Arial"/>
                <a:ea typeface="Arial"/>
                <a:cs typeface="Arial"/>
                <a:sym typeface="Arial"/>
              </a:defRPr>
            </a:lvl1pPr>
            <a:lvl2pPr indent="0" lvl="1" marL="0" algn="r">
              <a:spcBef>
                <a:spcPts val="0"/>
              </a:spcBef>
              <a:buNone/>
              <a:defRPr b="0" i="0" sz="1600" u="none" cap="none" strike="noStrike">
                <a:solidFill>
                  <a:schemeClr val="accent1"/>
                </a:solidFill>
                <a:latin typeface="Arial"/>
                <a:ea typeface="Arial"/>
                <a:cs typeface="Arial"/>
                <a:sym typeface="Arial"/>
              </a:defRPr>
            </a:lvl2pPr>
            <a:lvl3pPr indent="0" lvl="2" marL="0" algn="r">
              <a:spcBef>
                <a:spcPts val="0"/>
              </a:spcBef>
              <a:buNone/>
              <a:defRPr b="0" i="0" sz="1600" u="none" cap="none" strike="noStrike">
                <a:solidFill>
                  <a:schemeClr val="accent1"/>
                </a:solidFill>
                <a:latin typeface="Arial"/>
                <a:ea typeface="Arial"/>
                <a:cs typeface="Arial"/>
                <a:sym typeface="Arial"/>
              </a:defRPr>
            </a:lvl3pPr>
            <a:lvl4pPr indent="0" lvl="3" marL="0" algn="r">
              <a:spcBef>
                <a:spcPts val="0"/>
              </a:spcBef>
              <a:buNone/>
              <a:defRPr b="0" i="0" sz="1600" u="none" cap="none" strike="noStrike">
                <a:solidFill>
                  <a:schemeClr val="accent1"/>
                </a:solidFill>
                <a:latin typeface="Arial"/>
                <a:ea typeface="Arial"/>
                <a:cs typeface="Arial"/>
                <a:sym typeface="Arial"/>
              </a:defRPr>
            </a:lvl4pPr>
            <a:lvl5pPr indent="0" lvl="4" marL="0" algn="r">
              <a:spcBef>
                <a:spcPts val="0"/>
              </a:spcBef>
              <a:buNone/>
              <a:defRPr b="0" i="0" sz="1600" u="none" cap="none" strike="noStrike">
                <a:solidFill>
                  <a:schemeClr val="accent1"/>
                </a:solidFill>
                <a:latin typeface="Arial"/>
                <a:ea typeface="Arial"/>
                <a:cs typeface="Arial"/>
                <a:sym typeface="Arial"/>
              </a:defRPr>
            </a:lvl5pPr>
            <a:lvl6pPr indent="0" lvl="5" marL="0" algn="r">
              <a:spcBef>
                <a:spcPts val="0"/>
              </a:spcBef>
              <a:buNone/>
              <a:defRPr b="0" i="0" sz="1600" u="none" cap="none" strike="noStrike">
                <a:solidFill>
                  <a:schemeClr val="accent1"/>
                </a:solidFill>
                <a:latin typeface="Arial"/>
                <a:ea typeface="Arial"/>
                <a:cs typeface="Arial"/>
                <a:sym typeface="Arial"/>
              </a:defRPr>
            </a:lvl6pPr>
            <a:lvl7pPr indent="0" lvl="6" marL="0" algn="r">
              <a:spcBef>
                <a:spcPts val="0"/>
              </a:spcBef>
              <a:buNone/>
              <a:defRPr b="0" i="0" sz="1600" u="none" cap="none" strike="noStrike">
                <a:solidFill>
                  <a:schemeClr val="accent1"/>
                </a:solidFill>
                <a:latin typeface="Arial"/>
                <a:ea typeface="Arial"/>
                <a:cs typeface="Arial"/>
                <a:sym typeface="Arial"/>
              </a:defRPr>
            </a:lvl7pPr>
            <a:lvl8pPr indent="0" lvl="7" marL="0" algn="r">
              <a:spcBef>
                <a:spcPts val="0"/>
              </a:spcBef>
              <a:buNone/>
              <a:defRPr b="0" i="0" sz="1600" u="none" cap="none" strike="noStrike">
                <a:solidFill>
                  <a:schemeClr val="accent1"/>
                </a:solidFill>
                <a:latin typeface="Arial"/>
                <a:ea typeface="Arial"/>
                <a:cs typeface="Arial"/>
                <a:sym typeface="Arial"/>
              </a:defRPr>
            </a:lvl8pPr>
            <a:lvl9pPr indent="0" lvl="8" marL="0" algn="r">
              <a:spcBef>
                <a:spcPts val="0"/>
              </a:spcBef>
              <a:buNone/>
              <a:defRPr b="0" i="0" sz="16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39" name="Google Shape;339;g37419fbb3e5_0_643"/>
          <p:cNvSpPr txBox="1"/>
          <p:nvPr>
            <p:ph idx="11" type="ftr"/>
          </p:nvPr>
        </p:nvSpPr>
        <p:spPr>
          <a:xfrm>
            <a:off x="4036651" y="6481487"/>
            <a:ext cx="41148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accent5"/>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_1" showMasterSp="0">
  <p:cSld name="Table_1">
    <p:spTree>
      <p:nvGrpSpPr>
        <p:cNvPr id="340" name="Shape 340"/>
        <p:cNvGrpSpPr/>
        <p:nvPr/>
      </p:nvGrpSpPr>
      <p:grpSpPr>
        <a:xfrm>
          <a:off x="0" y="0"/>
          <a:ext cx="0" cy="0"/>
          <a:chOff x="0" y="0"/>
          <a:chExt cx="0" cy="0"/>
        </a:xfrm>
      </p:grpSpPr>
      <p:sp>
        <p:nvSpPr>
          <p:cNvPr id="341" name="Google Shape;341;g37419fbb3e5_0_655"/>
          <p:cNvSpPr/>
          <p:nvPr/>
        </p:nvSpPr>
        <p:spPr>
          <a:xfrm>
            <a:off x="0" y="2178050"/>
            <a:ext cx="12192000" cy="468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342" name="Google Shape;342;g37419fbb3e5_0_655"/>
          <p:cNvSpPr txBox="1"/>
          <p:nvPr>
            <p:ph type="title"/>
          </p:nvPr>
        </p:nvSpPr>
        <p:spPr>
          <a:xfrm>
            <a:off x="1438275" y="801768"/>
            <a:ext cx="9315600" cy="708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4400"/>
              <a:buFont typeface="Century Gothic"/>
              <a:buNone/>
              <a:defRPr>
                <a:solidFill>
                  <a:schemeClr val="accent2"/>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cxnSp>
        <p:nvCxnSpPr>
          <p:cNvPr id="343" name="Google Shape;343;g37419fbb3e5_0_655"/>
          <p:cNvCxnSpPr/>
          <p:nvPr/>
        </p:nvCxnSpPr>
        <p:spPr>
          <a:xfrm>
            <a:off x="0" y="801768"/>
            <a:ext cx="1438500" cy="0"/>
          </a:xfrm>
          <a:prstGeom prst="straightConnector1">
            <a:avLst/>
          </a:prstGeom>
          <a:noFill/>
          <a:ln cap="flat" cmpd="sng" w="42325">
            <a:solidFill>
              <a:schemeClr val="lt1"/>
            </a:solidFill>
            <a:prstDash val="solid"/>
            <a:miter lim="800000"/>
            <a:headEnd len="sm" w="sm" type="none"/>
            <a:tailEnd len="sm" w="sm" type="none"/>
          </a:ln>
        </p:spPr>
      </p:cxnSp>
      <p:pic>
        <p:nvPicPr>
          <p:cNvPr descr="Logo&#10;&#10;Description automatically generated" id="344" name="Google Shape;344;g37419fbb3e5_0_655"/>
          <p:cNvPicPr preferRelativeResize="0"/>
          <p:nvPr/>
        </p:nvPicPr>
        <p:blipFill rotWithShape="1">
          <a:blip r:embed="rId2">
            <a:alphaModFix/>
          </a:blip>
          <a:srcRect b="0" l="0" r="0" t="0"/>
          <a:stretch/>
        </p:blipFill>
        <p:spPr>
          <a:xfrm>
            <a:off x="10715641" y="6396028"/>
            <a:ext cx="1476352" cy="461973"/>
          </a:xfrm>
          <a:prstGeom prst="rect">
            <a:avLst/>
          </a:prstGeom>
          <a:noFill/>
          <a:ln>
            <a:noFill/>
          </a:ln>
        </p:spPr>
      </p:pic>
      <p:sp>
        <p:nvSpPr>
          <p:cNvPr id="345" name="Google Shape;345;g37419fbb3e5_0_655"/>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accent6"/>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46" name="Google Shape;346;g37419fbb3e5_0_655"/>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1"/>
                </a:solidFill>
                <a:latin typeface="Arial"/>
                <a:ea typeface="Arial"/>
                <a:cs typeface="Arial"/>
                <a:sym typeface="Arial"/>
              </a:defRPr>
            </a:lvl1pPr>
            <a:lvl2pPr indent="0" lvl="1" marL="0" algn="r">
              <a:spcBef>
                <a:spcPts val="0"/>
              </a:spcBef>
              <a:buNone/>
              <a:defRPr b="0" i="0" sz="1600" u="none" cap="none" strike="noStrike">
                <a:solidFill>
                  <a:schemeClr val="accent1"/>
                </a:solidFill>
                <a:latin typeface="Arial"/>
                <a:ea typeface="Arial"/>
                <a:cs typeface="Arial"/>
                <a:sym typeface="Arial"/>
              </a:defRPr>
            </a:lvl2pPr>
            <a:lvl3pPr indent="0" lvl="2" marL="0" algn="r">
              <a:spcBef>
                <a:spcPts val="0"/>
              </a:spcBef>
              <a:buNone/>
              <a:defRPr b="0" i="0" sz="1600" u="none" cap="none" strike="noStrike">
                <a:solidFill>
                  <a:schemeClr val="accent1"/>
                </a:solidFill>
                <a:latin typeface="Arial"/>
                <a:ea typeface="Arial"/>
                <a:cs typeface="Arial"/>
                <a:sym typeface="Arial"/>
              </a:defRPr>
            </a:lvl3pPr>
            <a:lvl4pPr indent="0" lvl="3" marL="0" algn="r">
              <a:spcBef>
                <a:spcPts val="0"/>
              </a:spcBef>
              <a:buNone/>
              <a:defRPr b="0" i="0" sz="1600" u="none" cap="none" strike="noStrike">
                <a:solidFill>
                  <a:schemeClr val="accent1"/>
                </a:solidFill>
                <a:latin typeface="Arial"/>
                <a:ea typeface="Arial"/>
                <a:cs typeface="Arial"/>
                <a:sym typeface="Arial"/>
              </a:defRPr>
            </a:lvl4pPr>
            <a:lvl5pPr indent="0" lvl="4" marL="0" algn="r">
              <a:spcBef>
                <a:spcPts val="0"/>
              </a:spcBef>
              <a:buNone/>
              <a:defRPr b="0" i="0" sz="1600" u="none" cap="none" strike="noStrike">
                <a:solidFill>
                  <a:schemeClr val="accent1"/>
                </a:solidFill>
                <a:latin typeface="Arial"/>
                <a:ea typeface="Arial"/>
                <a:cs typeface="Arial"/>
                <a:sym typeface="Arial"/>
              </a:defRPr>
            </a:lvl5pPr>
            <a:lvl6pPr indent="0" lvl="5" marL="0" algn="r">
              <a:spcBef>
                <a:spcPts val="0"/>
              </a:spcBef>
              <a:buNone/>
              <a:defRPr b="0" i="0" sz="1600" u="none" cap="none" strike="noStrike">
                <a:solidFill>
                  <a:schemeClr val="accent1"/>
                </a:solidFill>
                <a:latin typeface="Arial"/>
                <a:ea typeface="Arial"/>
                <a:cs typeface="Arial"/>
                <a:sym typeface="Arial"/>
              </a:defRPr>
            </a:lvl6pPr>
            <a:lvl7pPr indent="0" lvl="6" marL="0" algn="r">
              <a:spcBef>
                <a:spcPts val="0"/>
              </a:spcBef>
              <a:buNone/>
              <a:defRPr b="0" i="0" sz="1600" u="none" cap="none" strike="noStrike">
                <a:solidFill>
                  <a:schemeClr val="accent1"/>
                </a:solidFill>
                <a:latin typeface="Arial"/>
                <a:ea typeface="Arial"/>
                <a:cs typeface="Arial"/>
                <a:sym typeface="Arial"/>
              </a:defRPr>
            </a:lvl7pPr>
            <a:lvl8pPr indent="0" lvl="7" marL="0" algn="r">
              <a:spcBef>
                <a:spcPts val="0"/>
              </a:spcBef>
              <a:buNone/>
              <a:defRPr b="0" i="0" sz="1600" u="none" cap="none" strike="noStrike">
                <a:solidFill>
                  <a:schemeClr val="accent1"/>
                </a:solidFill>
                <a:latin typeface="Arial"/>
                <a:ea typeface="Arial"/>
                <a:cs typeface="Arial"/>
                <a:sym typeface="Arial"/>
              </a:defRPr>
            </a:lvl8pPr>
            <a:lvl9pPr indent="0" lvl="8" marL="0" algn="r">
              <a:spcBef>
                <a:spcPts val="0"/>
              </a:spcBef>
              <a:buNone/>
              <a:defRPr b="0" i="0" sz="16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47" name="Google Shape;347;g37419fbb3e5_0_655"/>
          <p:cNvSpPr txBox="1"/>
          <p:nvPr>
            <p:ph idx="11" type="ftr"/>
          </p:nvPr>
        </p:nvSpPr>
        <p:spPr>
          <a:xfrm>
            <a:off x="4036651" y="6481487"/>
            <a:ext cx="41148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accen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_2" showMasterSp="0">
  <p:cSld name="Table_2">
    <p:spTree>
      <p:nvGrpSpPr>
        <p:cNvPr id="348" name="Shape 348"/>
        <p:cNvGrpSpPr/>
        <p:nvPr/>
      </p:nvGrpSpPr>
      <p:grpSpPr>
        <a:xfrm>
          <a:off x="0" y="0"/>
          <a:ext cx="0" cy="0"/>
          <a:chOff x="0" y="0"/>
          <a:chExt cx="0" cy="0"/>
        </a:xfrm>
      </p:grpSpPr>
      <p:pic>
        <p:nvPicPr>
          <p:cNvPr id="349" name="Google Shape;349;g37419fbb3e5_0_663"/>
          <p:cNvPicPr preferRelativeResize="0"/>
          <p:nvPr/>
        </p:nvPicPr>
        <p:blipFill rotWithShape="1">
          <a:blip r:embed="rId2">
            <a:alphaModFix amt="20000"/>
          </a:blip>
          <a:srcRect b="0" l="0" r="0" t="0"/>
          <a:stretch/>
        </p:blipFill>
        <p:spPr>
          <a:xfrm>
            <a:off x="1" y="4983590"/>
            <a:ext cx="5514392" cy="1851181"/>
          </a:xfrm>
          <a:prstGeom prst="rect">
            <a:avLst/>
          </a:prstGeom>
          <a:noFill/>
          <a:ln>
            <a:noFill/>
          </a:ln>
        </p:spPr>
      </p:pic>
      <p:sp>
        <p:nvSpPr>
          <p:cNvPr id="350" name="Google Shape;350;g37419fbb3e5_0_663"/>
          <p:cNvSpPr/>
          <p:nvPr/>
        </p:nvSpPr>
        <p:spPr>
          <a:xfrm>
            <a:off x="5514392" y="0"/>
            <a:ext cx="6677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351" name="Google Shape;351;g37419fbb3e5_0_663"/>
          <p:cNvSpPr txBox="1"/>
          <p:nvPr>
            <p:ph idx="1" type="body"/>
          </p:nvPr>
        </p:nvSpPr>
        <p:spPr>
          <a:xfrm>
            <a:off x="1651518" y="1682847"/>
            <a:ext cx="3789600" cy="2571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1500"/>
              <a:buNone/>
              <a:defRPr sz="1500">
                <a:solidFill>
                  <a:schemeClr val="lt1"/>
                </a:solidFil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52" name="Google Shape;352;g37419fbb3e5_0_663"/>
          <p:cNvSpPr txBox="1"/>
          <p:nvPr>
            <p:ph idx="2" type="body"/>
          </p:nvPr>
        </p:nvSpPr>
        <p:spPr>
          <a:xfrm>
            <a:off x="342900" y="2108020"/>
            <a:ext cx="5098500" cy="41340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1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9250" lvl="3" marL="1828800" algn="l">
              <a:lnSpc>
                <a:spcPct val="90000"/>
              </a:lnSpc>
              <a:spcBef>
                <a:spcPts val="500"/>
              </a:spcBef>
              <a:spcAft>
                <a:spcPts val="0"/>
              </a:spcAft>
              <a:buClr>
                <a:schemeClr val="lt1"/>
              </a:buClr>
              <a:buSzPts val="1900"/>
              <a:buChar char="•"/>
              <a:defRPr>
                <a:solidFill>
                  <a:schemeClr val="lt1"/>
                </a:solidFill>
              </a:defRPr>
            </a:lvl4pPr>
            <a:lvl5pPr indent="-349250" lvl="4" marL="2286000" algn="l">
              <a:lnSpc>
                <a:spcPct val="90000"/>
              </a:lnSpc>
              <a:spcBef>
                <a:spcPts val="500"/>
              </a:spcBef>
              <a:spcAft>
                <a:spcPts val="0"/>
              </a:spcAft>
              <a:buClr>
                <a:schemeClr val="lt1"/>
              </a:buClr>
              <a:buSzPts val="1900"/>
              <a:buChar char="•"/>
              <a:defRPr>
                <a:solidFill>
                  <a:schemeClr val="lt1"/>
                </a:solidFill>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pic>
        <p:nvPicPr>
          <p:cNvPr descr="Logo&#10;&#10;Description automatically generated" id="353" name="Google Shape;353;g37419fbb3e5_0_663"/>
          <p:cNvPicPr preferRelativeResize="0"/>
          <p:nvPr/>
        </p:nvPicPr>
        <p:blipFill rotWithShape="1">
          <a:blip r:embed="rId3">
            <a:alphaModFix/>
          </a:blip>
          <a:srcRect b="0" l="0" r="0" t="0"/>
          <a:stretch/>
        </p:blipFill>
        <p:spPr>
          <a:xfrm>
            <a:off x="10715641" y="6396028"/>
            <a:ext cx="1476352" cy="461973"/>
          </a:xfrm>
          <a:prstGeom prst="rect">
            <a:avLst/>
          </a:prstGeom>
          <a:noFill/>
          <a:ln>
            <a:noFill/>
          </a:ln>
        </p:spPr>
      </p:pic>
      <p:sp>
        <p:nvSpPr>
          <p:cNvPr id="354" name="Google Shape;354;g37419fbb3e5_0_663"/>
          <p:cNvSpPr txBox="1"/>
          <p:nvPr>
            <p:ph type="title"/>
          </p:nvPr>
        </p:nvSpPr>
        <p:spPr>
          <a:xfrm>
            <a:off x="1651518" y="891018"/>
            <a:ext cx="3789600" cy="708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4400"/>
              <a:buFont typeface="Century Gothic"/>
              <a:buNone/>
              <a:defRPr>
                <a:solidFill>
                  <a:schemeClr val="accent2"/>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cxnSp>
        <p:nvCxnSpPr>
          <p:cNvPr id="355" name="Google Shape;355;g37419fbb3e5_0_663"/>
          <p:cNvCxnSpPr/>
          <p:nvPr/>
        </p:nvCxnSpPr>
        <p:spPr>
          <a:xfrm>
            <a:off x="0" y="891017"/>
            <a:ext cx="1438500" cy="0"/>
          </a:xfrm>
          <a:prstGeom prst="straightConnector1">
            <a:avLst/>
          </a:prstGeom>
          <a:noFill/>
          <a:ln cap="flat" cmpd="sng" w="42325">
            <a:solidFill>
              <a:schemeClr val="lt1"/>
            </a:solidFill>
            <a:prstDash val="solid"/>
            <a:miter lim="800000"/>
            <a:headEnd len="sm" w="sm" type="none"/>
            <a:tailEnd len="sm" w="sm" type="none"/>
          </a:ln>
        </p:spPr>
      </p:cxnSp>
      <p:sp>
        <p:nvSpPr>
          <p:cNvPr id="356" name="Google Shape;356;g37419fbb3e5_0_663"/>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57" name="Google Shape;357;g37419fbb3e5_0_663"/>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1"/>
                </a:solidFill>
                <a:latin typeface="Arial"/>
                <a:ea typeface="Arial"/>
                <a:cs typeface="Arial"/>
                <a:sym typeface="Arial"/>
              </a:defRPr>
            </a:lvl1pPr>
            <a:lvl2pPr indent="0" lvl="1" marL="0" algn="r">
              <a:spcBef>
                <a:spcPts val="0"/>
              </a:spcBef>
              <a:buNone/>
              <a:defRPr b="0" i="0" sz="1600" u="none" cap="none" strike="noStrike">
                <a:solidFill>
                  <a:schemeClr val="accent1"/>
                </a:solidFill>
                <a:latin typeface="Arial"/>
                <a:ea typeface="Arial"/>
                <a:cs typeface="Arial"/>
                <a:sym typeface="Arial"/>
              </a:defRPr>
            </a:lvl2pPr>
            <a:lvl3pPr indent="0" lvl="2" marL="0" algn="r">
              <a:spcBef>
                <a:spcPts val="0"/>
              </a:spcBef>
              <a:buNone/>
              <a:defRPr b="0" i="0" sz="1600" u="none" cap="none" strike="noStrike">
                <a:solidFill>
                  <a:schemeClr val="accent1"/>
                </a:solidFill>
                <a:latin typeface="Arial"/>
                <a:ea typeface="Arial"/>
                <a:cs typeface="Arial"/>
                <a:sym typeface="Arial"/>
              </a:defRPr>
            </a:lvl3pPr>
            <a:lvl4pPr indent="0" lvl="3" marL="0" algn="r">
              <a:spcBef>
                <a:spcPts val="0"/>
              </a:spcBef>
              <a:buNone/>
              <a:defRPr b="0" i="0" sz="1600" u="none" cap="none" strike="noStrike">
                <a:solidFill>
                  <a:schemeClr val="accent1"/>
                </a:solidFill>
                <a:latin typeface="Arial"/>
                <a:ea typeface="Arial"/>
                <a:cs typeface="Arial"/>
                <a:sym typeface="Arial"/>
              </a:defRPr>
            </a:lvl4pPr>
            <a:lvl5pPr indent="0" lvl="4" marL="0" algn="r">
              <a:spcBef>
                <a:spcPts val="0"/>
              </a:spcBef>
              <a:buNone/>
              <a:defRPr b="0" i="0" sz="1600" u="none" cap="none" strike="noStrike">
                <a:solidFill>
                  <a:schemeClr val="accent1"/>
                </a:solidFill>
                <a:latin typeface="Arial"/>
                <a:ea typeface="Arial"/>
                <a:cs typeface="Arial"/>
                <a:sym typeface="Arial"/>
              </a:defRPr>
            </a:lvl5pPr>
            <a:lvl6pPr indent="0" lvl="5" marL="0" algn="r">
              <a:spcBef>
                <a:spcPts val="0"/>
              </a:spcBef>
              <a:buNone/>
              <a:defRPr b="0" i="0" sz="1600" u="none" cap="none" strike="noStrike">
                <a:solidFill>
                  <a:schemeClr val="accent1"/>
                </a:solidFill>
                <a:latin typeface="Arial"/>
                <a:ea typeface="Arial"/>
                <a:cs typeface="Arial"/>
                <a:sym typeface="Arial"/>
              </a:defRPr>
            </a:lvl6pPr>
            <a:lvl7pPr indent="0" lvl="6" marL="0" algn="r">
              <a:spcBef>
                <a:spcPts val="0"/>
              </a:spcBef>
              <a:buNone/>
              <a:defRPr b="0" i="0" sz="1600" u="none" cap="none" strike="noStrike">
                <a:solidFill>
                  <a:schemeClr val="accent1"/>
                </a:solidFill>
                <a:latin typeface="Arial"/>
                <a:ea typeface="Arial"/>
                <a:cs typeface="Arial"/>
                <a:sym typeface="Arial"/>
              </a:defRPr>
            </a:lvl7pPr>
            <a:lvl8pPr indent="0" lvl="7" marL="0" algn="r">
              <a:spcBef>
                <a:spcPts val="0"/>
              </a:spcBef>
              <a:buNone/>
              <a:defRPr b="0" i="0" sz="1600" u="none" cap="none" strike="noStrike">
                <a:solidFill>
                  <a:schemeClr val="accent1"/>
                </a:solidFill>
                <a:latin typeface="Arial"/>
                <a:ea typeface="Arial"/>
                <a:cs typeface="Arial"/>
                <a:sym typeface="Arial"/>
              </a:defRPr>
            </a:lvl8pPr>
            <a:lvl9pPr indent="0" lvl="8" marL="0" algn="r">
              <a:spcBef>
                <a:spcPts val="0"/>
              </a:spcBef>
              <a:buNone/>
              <a:defRPr b="0" i="0" sz="16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58" name="Google Shape;358;g37419fbb3e5_0_663"/>
          <p:cNvSpPr txBox="1"/>
          <p:nvPr>
            <p:ph idx="11" type="ftr"/>
          </p:nvPr>
        </p:nvSpPr>
        <p:spPr>
          <a:xfrm>
            <a:off x="4036651" y="6481487"/>
            <a:ext cx="41148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Content 3">
    <p:spTree>
      <p:nvGrpSpPr>
        <p:cNvPr id="35" name="Shape 35"/>
        <p:cNvGrpSpPr/>
        <p:nvPr/>
      </p:nvGrpSpPr>
      <p:grpSpPr>
        <a:xfrm>
          <a:off x="0" y="0"/>
          <a:ext cx="0" cy="0"/>
          <a:chOff x="0" y="0"/>
          <a:chExt cx="0" cy="0"/>
        </a:xfrm>
      </p:grpSpPr>
      <p:sp>
        <p:nvSpPr>
          <p:cNvPr id="36" name="Google Shape;36;p18"/>
          <p:cNvSpPr/>
          <p:nvPr/>
        </p:nvSpPr>
        <p:spPr>
          <a:xfrm>
            <a:off x="0" y="0"/>
            <a:ext cx="12192001"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37" name="Google Shape;37;p18"/>
          <p:cNvSpPr/>
          <p:nvPr/>
        </p:nvSpPr>
        <p:spPr>
          <a:xfrm>
            <a:off x="8175813" y="0"/>
            <a:ext cx="4016188" cy="1056542"/>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38" name="Google Shape;38;p18"/>
          <p:cNvSpPr/>
          <p:nvPr/>
        </p:nvSpPr>
        <p:spPr>
          <a:xfrm>
            <a:off x="1525" y="1031500"/>
            <a:ext cx="12188951"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39" name="Google Shape;39;p18"/>
          <p:cNvSpPr/>
          <p:nvPr/>
        </p:nvSpPr>
        <p:spPr>
          <a:xfrm>
            <a:off x="-9134" y="1095508"/>
            <a:ext cx="8203482" cy="5016893"/>
          </a:xfrm>
          <a:prstGeom prst="rect">
            <a:avLst/>
          </a:prstGeom>
          <a:solidFill>
            <a:schemeClr val="lt1">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40" name="Google Shape;40;p18"/>
          <p:cNvSpPr txBox="1"/>
          <p:nvPr>
            <p:ph type="title"/>
          </p:nvPr>
        </p:nvSpPr>
        <p:spPr>
          <a:xfrm>
            <a:off x="787178" y="1361923"/>
            <a:ext cx="6623040" cy="1421898"/>
          </a:xfrm>
          <a:prstGeom prst="rect">
            <a:avLst/>
          </a:prstGeom>
          <a:noFill/>
          <a:ln>
            <a:noFill/>
          </a:ln>
        </p:spPr>
        <p:txBody>
          <a:bodyPr anchorCtr="0" anchor="b" bIns="91425" lIns="109725" spcFirstLastPara="1" rIns="109725" wrap="square" tIns="109725">
            <a:noAutofit/>
          </a:bodyPr>
          <a:lstStyle>
            <a:lvl1pPr lvl="0" algn="l">
              <a:lnSpc>
                <a:spcPct val="100000"/>
              </a:lnSpc>
              <a:spcBef>
                <a:spcPts val="0"/>
              </a:spcBef>
              <a:spcAft>
                <a:spcPts val="0"/>
              </a:spcAft>
              <a:buClr>
                <a:srgbClr val="3F3F3F"/>
              </a:buClr>
              <a:buSzPts val="3200"/>
              <a:buFont typeface="Meiry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8"/>
          <p:cNvSpPr txBox="1"/>
          <p:nvPr>
            <p:ph idx="1" type="body"/>
          </p:nvPr>
        </p:nvSpPr>
        <p:spPr>
          <a:xfrm>
            <a:off x="787399" y="2916772"/>
            <a:ext cx="6622819" cy="2852639"/>
          </a:xfrm>
          <a:prstGeom prst="rect">
            <a:avLst/>
          </a:prstGeom>
          <a:noFill/>
          <a:ln>
            <a:noFill/>
          </a:ln>
        </p:spPr>
        <p:txBody>
          <a:bodyPr anchorCtr="0" anchor="t" bIns="91425" lIns="109725" spcFirstLastPara="1" rIns="109725" wrap="square" tIns="109725">
            <a:normAutofit/>
          </a:bodyPr>
          <a:lstStyle>
            <a:lvl1pPr indent="-228600" lvl="0" marL="457200" algn="l">
              <a:lnSpc>
                <a:spcPct val="125000"/>
              </a:lnSpc>
              <a:spcBef>
                <a:spcPts val="930"/>
              </a:spcBef>
              <a:spcAft>
                <a:spcPts val="0"/>
              </a:spcAft>
              <a:buClr>
                <a:srgbClr val="3F3F3F"/>
              </a:buClr>
              <a:buSzPts val="2000"/>
              <a:buNone/>
              <a:defRPr b="0" sz="2000"/>
            </a:lvl1pPr>
            <a:lvl2pPr indent="-228600" lvl="1" marL="914400" algn="l">
              <a:lnSpc>
                <a:spcPct val="125000"/>
              </a:lnSpc>
              <a:spcBef>
                <a:spcPts val="930"/>
              </a:spcBef>
              <a:spcAft>
                <a:spcPts val="0"/>
              </a:spcAft>
              <a:buClr>
                <a:srgbClr val="3F3F3F"/>
              </a:buClr>
              <a:buSzPts val="1600"/>
              <a:buNone/>
              <a:defRPr/>
            </a:lvl2pPr>
            <a:lvl3pPr indent="-317500" lvl="2" marL="1371600" algn="l">
              <a:lnSpc>
                <a:spcPct val="125000"/>
              </a:lnSpc>
              <a:spcBef>
                <a:spcPts val="930"/>
              </a:spcBef>
              <a:spcAft>
                <a:spcPts val="0"/>
              </a:spcAft>
              <a:buClr>
                <a:srgbClr val="3F3F3F"/>
              </a:buClr>
              <a:buSzPts val="1400"/>
              <a:buChar char="–"/>
              <a:defRPr/>
            </a:lvl3pPr>
            <a:lvl4pPr indent="-317500" lvl="3" marL="1828800" algn="l">
              <a:lnSpc>
                <a:spcPct val="125000"/>
              </a:lnSpc>
              <a:spcBef>
                <a:spcPts val="930"/>
              </a:spcBef>
              <a:spcAft>
                <a:spcPts val="0"/>
              </a:spcAft>
              <a:buClr>
                <a:srgbClr val="3F3F3F"/>
              </a:buClr>
              <a:buSzPts val="1400"/>
              <a:buChar char="–"/>
              <a:defRPr/>
            </a:lvl4pPr>
            <a:lvl5pPr indent="-317500" lvl="4" marL="2286000" algn="l">
              <a:lnSpc>
                <a:spcPct val="125000"/>
              </a:lnSpc>
              <a:spcBef>
                <a:spcPts val="930"/>
              </a:spcBef>
              <a:spcAft>
                <a:spcPts val="0"/>
              </a:spcAft>
              <a:buClr>
                <a:srgbClr val="3F3F3F"/>
              </a:buClr>
              <a:buSzPts val="1400"/>
              <a:buChar char="–"/>
              <a:defRPr/>
            </a:lvl5pPr>
            <a:lvl6pPr indent="-342900" lvl="5" marL="2743200" algn="l">
              <a:lnSpc>
                <a:spcPct val="111000"/>
              </a:lnSpc>
              <a:spcBef>
                <a:spcPts val="930"/>
              </a:spcBef>
              <a:spcAft>
                <a:spcPts val="0"/>
              </a:spcAft>
              <a:buClr>
                <a:srgbClr val="657C95"/>
              </a:buClr>
              <a:buSzPts val="1800"/>
              <a:buChar char="–"/>
              <a:defRPr/>
            </a:lvl6pPr>
            <a:lvl7pPr indent="-342900" lvl="6" marL="3200400" algn="l">
              <a:lnSpc>
                <a:spcPct val="111000"/>
              </a:lnSpc>
              <a:spcBef>
                <a:spcPts val="930"/>
              </a:spcBef>
              <a:spcAft>
                <a:spcPts val="0"/>
              </a:spcAft>
              <a:buClr>
                <a:srgbClr val="657C95"/>
              </a:buClr>
              <a:buSzPts val="1800"/>
              <a:buChar char="–"/>
              <a:defRPr/>
            </a:lvl7pPr>
            <a:lvl8pPr indent="-342900" lvl="7" marL="3657600" algn="l">
              <a:lnSpc>
                <a:spcPct val="111000"/>
              </a:lnSpc>
              <a:spcBef>
                <a:spcPts val="930"/>
              </a:spcBef>
              <a:spcAft>
                <a:spcPts val="0"/>
              </a:spcAft>
              <a:buClr>
                <a:srgbClr val="657C95"/>
              </a:buClr>
              <a:buSzPts val="1800"/>
              <a:buChar char="–"/>
              <a:defRPr/>
            </a:lvl8pPr>
            <a:lvl9pPr indent="-342900" lvl="8" marL="4114800" algn="l">
              <a:lnSpc>
                <a:spcPct val="111000"/>
              </a:lnSpc>
              <a:spcBef>
                <a:spcPts val="930"/>
              </a:spcBef>
              <a:spcAft>
                <a:spcPts val="0"/>
              </a:spcAft>
              <a:buClr>
                <a:srgbClr val="657C95"/>
              </a:buClr>
              <a:buSzPts val="1800"/>
              <a:buChar char="–"/>
              <a:defRPr/>
            </a:lvl9pPr>
          </a:lstStyle>
          <a:p/>
        </p:txBody>
      </p:sp>
      <p:sp>
        <p:nvSpPr>
          <p:cNvPr id="42" name="Google Shape;42;p18"/>
          <p:cNvSpPr/>
          <p:nvPr/>
        </p:nvSpPr>
        <p:spPr>
          <a:xfrm>
            <a:off x="-1" y="6144405"/>
            <a:ext cx="8150087" cy="71359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43" name="Google Shape;43;p18"/>
          <p:cNvSpPr/>
          <p:nvPr/>
        </p:nvSpPr>
        <p:spPr>
          <a:xfrm>
            <a:off x="8206532" y="6167615"/>
            <a:ext cx="3982418" cy="690385"/>
          </a:xfrm>
          <a:prstGeom prst="rect">
            <a:avLst/>
          </a:prstGeom>
          <a:solidFill>
            <a:schemeClr val="lt1">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44" name="Google Shape;44;p18"/>
          <p:cNvSpPr/>
          <p:nvPr/>
        </p:nvSpPr>
        <p:spPr>
          <a:xfrm>
            <a:off x="1525" y="6112401"/>
            <a:ext cx="12188951"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45" name="Google Shape;45;p18"/>
          <p:cNvSpPr txBox="1"/>
          <p:nvPr>
            <p:ph idx="11" type="ftr"/>
          </p:nvPr>
        </p:nvSpPr>
        <p:spPr>
          <a:xfrm>
            <a:off x="787178" y="6309360"/>
            <a:ext cx="6623040"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8"/>
          <p:cNvSpPr txBox="1"/>
          <p:nvPr>
            <p:ph idx="10" type="dt"/>
          </p:nvPr>
        </p:nvSpPr>
        <p:spPr>
          <a:xfrm>
            <a:off x="8379537" y="6309360"/>
            <a:ext cx="1885598"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8"/>
          <p:cNvSpPr txBox="1"/>
          <p:nvPr>
            <p:ph idx="12" type="sldNum"/>
          </p:nvPr>
        </p:nvSpPr>
        <p:spPr>
          <a:xfrm>
            <a:off x="10569202" y="6309360"/>
            <a:ext cx="979879" cy="457200"/>
          </a:xfrm>
          <a:prstGeom prst="rect">
            <a:avLst/>
          </a:prstGeom>
          <a:noFill/>
          <a:ln>
            <a:noFill/>
          </a:ln>
        </p:spPr>
        <p:txBody>
          <a:bodyPr anchorCtr="0" anchor="b" bIns="91425" lIns="109725" spcFirstLastPara="1" rIns="109725" wrap="square" tIns="1097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F3F3F"/>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18"/>
          <p:cNvSpPr/>
          <p:nvPr/>
        </p:nvSpPr>
        <p:spPr>
          <a:xfrm>
            <a:off x="8142523" y="0"/>
            <a:ext cx="64008"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49" name="Google Shape;49;p18"/>
          <p:cNvSpPr/>
          <p:nvPr/>
        </p:nvSpPr>
        <p:spPr>
          <a:xfrm>
            <a:off x="8203482" y="1095507"/>
            <a:ext cx="3997653" cy="501689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_1" showMasterSp="0">
  <p:cSld name="Image Only_1">
    <p:spTree>
      <p:nvGrpSpPr>
        <p:cNvPr id="359" name="Shape 359"/>
        <p:cNvGrpSpPr/>
        <p:nvPr/>
      </p:nvGrpSpPr>
      <p:grpSpPr>
        <a:xfrm>
          <a:off x="0" y="0"/>
          <a:ext cx="0" cy="0"/>
          <a:chOff x="0" y="0"/>
          <a:chExt cx="0" cy="0"/>
        </a:xfrm>
      </p:grpSpPr>
      <p:sp>
        <p:nvSpPr>
          <p:cNvPr id="360" name="Google Shape;360;g37419fbb3e5_0_674"/>
          <p:cNvSpPr/>
          <p:nvPr/>
        </p:nvSpPr>
        <p:spPr>
          <a:xfrm>
            <a:off x="0" y="6185275"/>
            <a:ext cx="12192000" cy="681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361" name="Google Shape;361;g37419fbb3e5_0_674"/>
          <p:cNvSpPr/>
          <p:nvPr>
            <p:ph idx="2" type="pic"/>
          </p:nvPr>
        </p:nvSpPr>
        <p:spPr>
          <a:xfrm>
            <a:off x="-1949" y="0"/>
            <a:ext cx="12192000" cy="6176700"/>
          </a:xfrm>
          <a:prstGeom prst="rect">
            <a:avLst/>
          </a:prstGeom>
          <a:noFill/>
          <a:ln>
            <a:noFill/>
          </a:ln>
        </p:spPr>
      </p:sp>
      <p:pic>
        <p:nvPicPr>
          <p:cNvPr descr="Logo&#10;&#10;Description automatically generated" id="362" name="Google Shape;362;g37419fbb3e5_0_674"/>
          <p:cNvPicPr preferRelativeResize="0"/>
          <p:nvPr/>
        </p:nvPicPr>
        <p:blipFill rotWithShape="1">
          <a:blip r:embed="rId2">
            <a:alphaModFix/>
          </a:blip>
          <a:srcRect b="0" l="0" r="0" t="0"/>
          <a:stretch/>
        </p:blipFill>
        <p:spPr>
          <a:xfrm>
            <a:off x="10715641" y="6396028"/>
            <a:ext cx="1476352" cy="461973"/>
          </a:xfrm>
          <a:prstGeom prst="rect">
            <a:avLst/>
          </a:prstGeom>
          <a:noFill/>
          <a:ln>
            <a:noFill/>
          </a:ln>
        </p:spPr>
      </p:pic>
      <p:sp>
        <p:nvSpPr>
          <p:cNvPr id="363" name="Google Shape;363;g37419fbb3e5_0_674"/>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accent6"/>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64" name="Google Shape;364;g37419fbb3e5_0_674"/>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1"/>
                </a:solidFill>
                <a:latin typeface="Arial"/>
                <a:ea typeface="Arial"/>
                <a:cs typeface="Arial"/>
                <a:sym typeface="Arial"/>
              </a:defRPr>
            </a:lvl1pPr>
            <a:lvl2pPr indent="0" lvl="1" marL="0" algn="r">
              <a:spcBef>
                <a:spcPts val="0"/>
              </a:spcBef>
              <a:buNone/>
              <a:defRPr b="0" i="0" sz="1600" u="none" cap="none" strike="noStrike">
                <a:solidFill>
                  <a:schemeClr val="accent1"/>
                </a:solidFill>
                <a:latin typeface="Arial"/>
                <a:ea typeface="Arial"/>
                <a:cs typeface="Arial"/>
                <a:sym typeface="Arial"/>
              </a:defRPr>
            </a:lvl2pPr>
            <a:lvl3pPr indent="0" lvl="2" marL="0" algn="r">
              <a:spcBef>
                <a:spcPts val="0"/>
              </a:spcBef>
              <a:buNone/>
              <a:defRPr b="0" i="0" sz="1600" u="none" cap="none" strike="noStrike">
                <a:solidFill>
                  <a:schemeClr val="accent1"/>
                </a:solidFill>
                <a:latin typeface="Arial"/>
                <a:ea typeface="Arial"/>
                <a:cs typeface="Arial"/>
                <a:sym typeface="Arial"/>
              </a:defRPr>
            </a:lvl3pPr>
            <a:lvl4pPr indent="0" lvl="3" marL="0" algn="r">
              <a:spcBef>
                <a:spcPts val="0"/>
              </a:spcBef>
              <a:buNone/>
              <a:defRPr b="0" i="0" sz="1600" u="none" cap="none" strike="noStrike">
                <a:solidFill>
                  <a:schemeClr val="accent1"/>
                </a:solidFill>
                <a:latin typeface="Arial"/>
                <a:ea typeface="Arial"/>
                <a:cs typeface="Arial"/>
                <a:sym typeface="Arial"/>
              </a:defRPr>
            </a:lvl4pPr>
            <a:lvl5pPr indent="0" lvl="4" marL="0" algn="r">
              <a:spcBef>
                <a:spcPts val="0"/>
              </a:spcBef>
              <a:buNone/>
              <a:defRPr b="0" i="0" sz="1600" u="none" cap="none" strike="noStrike">
                <a:solidFill>
                  <a:schemeClr val="accent1"/>
                </a:solidFill>
                <a:latin typeface="Arial"/>
                <a:ea typeface="Arial"/>
                <a:cs typeface="Arial"/>
                <a:sym typeface="Arial"/>
              </a:defRPr>
            </a:lvl5pPr>
            <a:lvl6pPr indent="0" lvl="5" marL="0" algn="r">
              <a:spcBef>
                <a:spcPts val="0"/>
              </a:spcBef>
              <a:buNone/>
              <a:defRPr b="0" i="0" sz="1600" u="none" cap="none" strike="noStrike">
                <a:solidFill>
                  <a:schemeClr val="accent1"/>
                </a:solidFill>
                <a:latin typeface="Arial"/>
                <a:ea typeface="Arial"/>
                <a:cs typeface="Arial"/>
                <a:sym typeface="Arial"/>
              </a:defRPr>
            </a:lvl6pPr>
            <a:lvl7pPr indent="0" lvl="6" marL="0" algn="r">
              <a:spcBef>
                <a:spcPts val="0"/>
              </a:spcBef>
              <a:buNone/>
              <a:defRPr b="0" i="0" sz="1600" u="none" cap="none" strike="noStrike">
                <a:solidFill>
                  <a:schemeClr val="accent1"/>
                </a:solidFill>
                <a:latin typeface="Arial"/>
                <a:ea typeface="Arial"/>
                <a:cs typeface="Arial"/>
                <a:sym typeface="Arial"/>
              </a:defRPr>
            </a:lvl7pPr>
            <a:lvl8pPr indent="0" lvl="7" marL="0" algn="r">
              <a:spcBef>
                <a:spcPts val="0"/>
              </a:spcBef>
              <a:buNone/>
              <a:defRPr b="0" i="0" sz="1600" u="none" cap="none" strike="noStrike">
                <a:solidFill>
                  <a:schemeClr val="accent1"/>
                </a:solidFill>
                <a:latin typeface="Arial"/>
                <a:ea typeface="Arial"/>
                <a:cs typeface="Arial"/>
                <a:sym typeface="Arial"/>
              </a:defRPr>
            </a:lvl8pPr>
            <a:lvl9pPr indent="0" lvl="8" marL="0" algn="r">
              <a:spcBef>
                <a:spcPts val="0"/>
              </a:spcBef>
              <a:buNone/>
              <a:defRPr b="0" i="0" sz="16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5" name="Google Shape;365;g37419fbb3e5_0_674"/>
          <p:cNvSpPr txBox="1"/>
          <p:nvPr>
            <p:ph idx="11" type="ftr"/>
          </p:nvPr>
        </p:nvSpPr>
        <p:spPr>
          <a:xfrm>
            <a:off x="4036651" y="6481487"/>
            <a:ext cx="41148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accen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66" name="Google Shape;366;g37419fbb3e5_0_674"/>
          <p:cNvSpPr txBox="1"/>
          <p:nvPr>
            <p:ph idx="1" type="body"/>
          </p:nvPr>
        </p:nvSpPr>
        <p:spPr>
          <a:xfrm>
            <a:off x="-1" y="5645774"/>
            <a:ext cx="12192000" cy="519900"/>
          </a:xfrm>
          <a:prstGeom prst="rect">
            <a:avLst/>
          </a:prstGeom>
          <a:noFill/>
          <a:ln>
            <a:noFill/>
          </a:ln>
        </p:spPr>
        <p:txBody>
          <a:bodyPr anchorCtr="0" anchor="ctr" bIns="45700" lIns="91425" spcFirstLastPara="1" rIns="91425" wrap="square" tIns="45700">
            <a:noAutofit/>
          </a:bodyPr>
          <a:lstStyle>
            <a:lvl1pPr indent="-228600" lvl="0" marL="457200" algn="r">
              <a:lnSpc>
                <a:spcPct val="90000"/>
              </a:lnSpc>
              <a:spcBef>
                <a:spcPts val="1100"/>
              </a:spcBef>
              <a:spcAft>
                <a:spcPts val="0"/>
              </a:spcAft>
              <a:buClr>
                <a:schemeClr val="lt1"/>
              </a:buClr>
              <a:buSzPts val="1600"/>
              <a:buNone/>
              <a:defRPr sz="1600" cap="none">
                <a:solidFill>
                  <a:schemeClr val="lt1"/>
                </a:solidFil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_2" showMasterSp="0">
  <p:cSld name="Image Only_2">
    <p:spTree>
      <p:nvGrpSpPr>
        <p:cNvPr id="367" name="Shape 367"/>
        <p:cNvGrpSpPr/>
        <p:nvPr/>
      </p:nvGrpSpPr>
      <p:grpSpPr>
        <a:xfrm>
          <a:off x="0" y="0"/>
          <a:ext cx="0" cy="0"/>
          <a:chOff x="0" y="0"/>
          <a:chExt cx="0" cy="0"/>
        </a:xfrm>
      </p:grpSpPr>
      <p:sp>
        <p:nvSpPr>
          <p:cNvPr id="368" name="Google Shape;368;g37419fbb3e5_0_682"/>
          <p:cNvSpPr/>
          <p:nvPr/>
        </p:nvSpPr>
        <p:spPr>
          <a:xfrm>
            <a:off x="0" y="0"/>
            <a:ext cx="12192000" cy="6165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369" name="Google Shape;369;g37419fbb3e5_0_682"/>
          <p:cNvSpPr/>
          <p:nvPr>
            <p:ph idx="2" type="pic"/>
          </p:nvPr>
        </p:nvSpPr>
        <p:spPr>
          <a:xfrm>
            <a:off x="-1" y="0"/>
            <a:ext cx="12192000" cy="6165600"/>
          </a:xfrm>
          <a:prstGeom prst="rect">
            <a:avLst/>
          </a:prstGeom>
          <a:noFill/>
          <a:ln>
            <a:noFill/>
          </a:ln>
        </p:spPr>
      </p:sp>
      <p:pic>
        <p:nvPicPr>
          <p:cNvPr id="370" name="Google Shape;370;g37419fbb3e5_0_682"/>
          <p:cNvPicPr preferRelativeResize="0"/>
          <p:nvPr/>
        </p:nvPicPr>
        <p:blipFill rotWithShape="1">
          <a:blip r:embed="rId2">
            <a:alphaModFix/>
          </a:blip>
          <a:srcRect b="0" l="0" r="0" t="0"/>
          <a:stretch/>
        </p:blipFill>
        <p:spPr>
          <a:xfrm>
            <a:off x="10828521" y="6457646"/>
            <a:ext cx="1241899" cy="335051"/>
          </a:xfrm>
          <a:prstGeom prst="rect">
            <a:avLst/>
          </a:prstGeom>
          <a:noFill/>
          <a:ln>
            <a:noFill/>
          </a:ln>
        </p:spPr>
      </p:pic>
      <p:sp>
        <p:nvSpPr>
          <p:cNvPr id="371" name="Google Shape;371;g37419fbb3e5_0_682"/>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72" name="Google Shape;372;g37419fbb3e5_0_682"/>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lt1"/>
                </a:solidFill>
                <a:latin typeface="Arial"/>
                <a:ea typeface="Arial"/>
                <a:cs typeface="Arial"/>
                <a:sym typeface="Arial"/>
              </a:defRPr>
            </a:lvl1pPr>
            <a:lvl2pPr indent="0" lvl="1" marL="0" algn="r">
              <a:spcBef>
                <a:spcPts val="0"/>
              </a:spcBef>
              <a:buNone/>
              <a:defRPr b="0" i="0" sz="1600" u="none" cap="none" strike="noStrike">
                <a:solidFill>
                  <a:schemeClr val="lt1"/>
                </a:solidFill>
                <a:latin typeface="Arial"/>
                <a:ea typeface="Arial"/>
                <a:cs typeface="Arial"/>
                <a:sym typeface="Arial"/>
              </a:defRPr>
            </a:lvl2pPr>
            <a:lvl3pPr indent="0" lvl="2" marL="0" algn="r">
              <a:spcBef>
                <a:spcPts val="0"/>
              </a:spcBef>
              <a:buNone/>
              <a:defRPr b="0" i="0" sz="1600" u="none" cap="none" strike="noStrike">
                <a:solidFill>
                  <a:schemeClr val="lt1"/>
                </a:solidFill>
                <a:latin typeface="Arial"/>
                <a:ea typeface="Arial"/>
                <a:cs typeface="Arial"/>
                <a:sym typeface="Arial"/>
              </a:defRPr>
            </a:lvl3pPr>
            <a:lvl4pPr indent="0" lvl="3" marL="0" algn="r">
              <a:spcBef>
                <a:spcPts val="0"/>
              </a:spcBef>
              <a:buNone/>
              <a:defRPr b="0" i="0" sz="1600" u="none" cap="none" strike="noStrike">
                <a:solidFill>
                  <a:schemeClr val="lt1"/>
                </a:solidFill>
                <a:latin typeface="Arial"/>
                <a:ea typeface="Arial"/>
                <a:cs typeface="Arial"/>
                <a:sym typeface="Arial"/>
              </a:defRPr>
            </a:lvl4pPr>
            <a:lvl5pPr indent="0" lvl="4" marL="0" algn="r">
              <a:spcBef>
                <a:spcPts val="0"/>
              </a:spcBef>
              <a:buNone/>
              <a:defRPr b="0" i="0" sz="1600" u="none" cap="none" strike="noStrike">
                <a:solidFill>
                  <a:schemeClr val="lt1"/>
                </a:solidFill>
                <a:latin typeface="Arial"/>
                <a:ea typeface="Arial"/>
                <a:cs typeface="Arial"/>
                <a:sym typeface="Arial"/>
              </a:defRPr>
            </a:lvl5pPr>
            <a:lvl6pPr indent="0" lvl="5" marL="0" algn="r">
              <a:spcBef>
                <a:spcPts val="0"/>
              </a:spcBef>
              <a:buNone/>
              <a:defRPr b="0" i="0" sz="1600" u="none" cap="none" strike="noStrike">
                <a:solidFill>
                  <a:schemeClr val="lt1"/>
                </a:solidFill>
                <a:latin typeface="Arial"/>
                <a:ea typeface="Arial"/>
                <a:cs typeface="Arial"/>
                <a:sym typeface="Arial"/>
              </a:defRPr>
            </a:lvl6pPr>
            <a:lvl7pPr indent="0" lvl="6" marL="0" algn="r">
              <a:spcBef>
                <a:spcPts val="0"/>
              </a:spcBef>
              <a:buNone/>
              <a:defRPr b="0" i="0" sz="1600" u="none" cap="none" strike="noStrike">
                <a:solidFill>
                  <a:schemeClr val="lt1"/>
                </a:solidFill>
                <a:latin typeface="Arial"/>
                <a:ea typeface="Arial"/>
                <a:cs typeface="Arial"/>
                <a:sym typeface="Arial"/>
              </a:defRPr>
            </a:lvl7pPr>
            <a:lvl8pPr indent="0" lvl="7" marL="0" algn="r">
              <a:spcBef>
                <a:spcPts val="0"/>
              </a:spcBef>
              <a:buNone/>
              <a:defRPr b="0" i="0" sz="1600" u="none" cap="none" strike="noStrike">
                <a:solidFill>
                  <a:schemeClr val="lt1"/>
                </a:solidFill>
                <a:latin typeface="Arial"/>
                <a:ea typeface="Arial"/>
                <a:cs typeface="Arial"/>
                <a:sym typeface="Arial"/>
              </a:defRPr>
            </a:lvl8pPr>
            <a:lvl9pPr indent="0" lvl="8" marL="0" algn="r">
              <a:spcBef>
                <a:spcPts val="0"/>
              </a:spcBef>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73" name="Google Shape;373;g37419fbb3e5_0_682"/>
          <p:cNvSpPr txBox="1"/>
          <p:nvPr>
            <p:ph idx="11" type="ftr"/>
          </p:nvPr>
        </p:nvSpPr>
        <p:spPr>
          <a:xfrm>
            <a:off x="4036651" y="6481487"/>
            <a:ext cx="41148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74" name="Google Shape;374;g37419fbb3e5_0_682"/>
          <p:cNvSpPr txBox="1"/>
          <p:nvPr>
            <p:ph idx="1" type="body"/>
          </p:nvPr>
        </p:nvSpPr>
        <p:spPr>
          <a:xfrm>
            <a:off x="-1" y="5458408"/>
            <a:ext cx="12192000" cy="707100"/>
          </a:xfrm>
          <a:prstGeom prst="rect">
            <a:avLst/>
          </a:prstGeom>
          <a:gradFill>
            <a:gsLst>
              <a:gs pos="0">
                <a:srgbClr val="2D5B96">
                  <a:alpha val="0"/>
                </a:srgbClr>
              </a:gs>
              <a:gs pos="100000">
                <a:srgbClr val="3D7CCA">
                  <a:alpha val="67843"/>
                </a:srgbClr>
              </a:gs>
            </a:gsLst>
            <a:lin ang="5400012" scaled="0"/>
          </a:gradFill>
          <a:ln>
            <a:noFill/>
          </a:ln>
        </p:spPr>
        <p:txBody>
          <a:bodyPr anchorCtr="0" anchor="ctr" bIns="45700" lIns="91425" spcFirstLastPara="1" rIns="91425" wrap="square" tIns="45700">
            <a:noAutofit/>
          </a:bodyPr>
          <a:lstStyle>
            <a:lvl1pPr indent="-228600" lvl="0" marL="457200" algn="r">
              <a:lnSpc>
                <a:spcPct val="90000"/>
              </a:lnSpc>
              <a:spcBef>
                <a:spcPts val="1100"/>
              </a:spcBef>
              <a:spcAft>
                <a:spcPts val="0"/>
              </a:spcAft>
              <a:buClr>
                <a:schemeClr val="lt1"/>
              </a:buClr>
              <a:buSzPts val="1600"/>
              <a:buNone/>
              <a:defRPr sz="1600" cap="none">
                <a:solidFill>
                  <a:schemeClr val="lt1"/>
                </a:solidFil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2" showMasterSp="0" type="blank">
  <p:cSld name="BLANK">
    <p:spTree>
      <p:nvGrpSpPr>
        <p:cNvPr id="375" name="Shape 375"/>
        <p:cNvGrpSpPr/>
        <p:nvPr/>
      </p:nvGrpSpPr>
      <p:grpSpPr>
        <a:xfrm>
          <a:off x="0" y="0"/>
          <a:ext cx="0" cy="0"/>
          <a:chOff x="0" y="0"/>
          <a:chExt cx="0" cy="0"/>
        </a:xfrm>
      </p:grpSpPr>
      <p:sp>
        <p:nvSpPr>
          <p:cNvPr id="376" name="Google Shape;376;g37419fbb3e5_0_690"/>
          <p:cNvSpPr txBox="1"/>
          <p:nvPr>
            <p:ph idx="10" type="dt"/>
          </p:nvPr>
        </p:nvSpPr>
        <p:spPr>
          <a:xfrm>
            <a:off x="838200" y="6356350"/>
            <a:ext cx="27432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77" name="Google Shape;377;g37419fbb3e5_0_690"/>
          <p:cNvSpPr txBox="1"/>
          <p:nvPr>
            <p:ph idx="11" type="ftr"/>
          </p:nvPr>
        </p:nvSpPr>
        <p:spPr>
          <a:xfrm>
            <a:off x="4038600" y="6356350"/>
            <a:ext cx="41148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78" name="Google Shape;378;g37419fbb3e5_0_690"/>
          <p:cNvSpPr txBox="1"/>
          <p:nvPr>
            <p:ph idx="12" type="sldNum"/>
          </p:nvPr>
        </p:nvSpPr>
        <p:spPr>
          <a:xfrm>
            <a:off x="8610600" y="6356350"/>
            <a:ext cx="27432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lt1"/>
                </a:solidFill>
                <a:latin typeface="Arial"/>
                <a:ea typeface="Arial"/>
                <a:cs typeface="Arial"/>
                <a:sym typeface="Arial"/>
              </a:defRPr>
            </a:lvl1pPr>
            <a:lvl2pPr indent="0" lvl="1" marL="0" algn="r">
              <a:spcBef>
                <a:spcPts val="0"/>
              </a:spcBef>
              <a:buNone/>
              <a:defRPr b="0" i="0" sz="1600" u="none" cap="none" strike="noStrike">
                <a:solidFill>
                  <a:schemeClr val="lt1"/>
                </a:solidFill>
                <a:latin typeface="Arial"/>
                <a:ea typeface="Arial"/>
                <a:cs typeface="Arial"/>
                <a:sym typeface="Arial"/>
              </a:defRPr>
            </a:lvl2pPr>
            <a:lvl3pPr indent="0" lvl="2" marL="0" algn="r">
              <a:spcBef>
                <a:spcPts val="0"/>
              </a:spcBef>
              <a:buNone/>
              <a:defRPr b="0" i="0" sz="1600" u="none" cap="none" strike="noStrike">
                <a:solidFill>
                  <a:schemeClr val="lt1"/>
                </a:solidFill>
                <a:latin typeface="Arial"/>
                <a:ea typeface="Arial"/>
                <a:cs typeface="Arial"/>
                <a:sym typeface="Arial"/>
              </a:defRPr>
            </a:lvl3pPr>
            <a:lvl4pPr indent="0" lvl="3" marL="0" algn="r">
              <a:spcBef>
                <a:spcPts val="0"/>
              </a:spcBef>
              <a:buNone/>
              <a:defRPr b="0" i="0" sz="1600" u="none" cap="none" strike="noStrike">
                <a:solidFill>
                  <a:schemeClr val="lt1"/>
                </a:solidFill>
                <a:latin typeface="Arial"/>
                <a:ea typeface="Arial"/>
                <a:cs typeface="Arial"/>
                <a:sym typeface="Arial"/>
              </a:defRPr>
            </a:lvl4pPr>
            <a:lvl5pPr indent="0" lvl="4" marL="0" algn="r">
              <a:spcBef>
                <a:spcPts val="0"/>
              </a:spcBef>
              <a:buNone/>
              <a:defRPr b="0" i="0" sz="1600" u="none" cap="none" strike="noStrike">
                <a:solidFill>
                  <a:schemeClr val="lt1"/>
                </a:solidFill>
                <a:latin typeface="Arial"/>
                <a:ea typeface="Arial"/>
                <a:cs typeface="Arial"/>
                <a:sym typeface="Arial"/>
              </a:defRPr>
            </a:lvl5pPr>
            <a:lvl6pPr indent="0" lvl="5" marL="0" algn="r">
              <a:spcBef>
                <a:spcPts val="0"/>
              </a:spcBef>
              <a:buNone/>
              <a:defRPr b="0" i="0" sz="1600" u="none" cap="none" strike="noStrike">
                <a:solidFill>
                  <a:schemeClr val="lt1"/>
                </a:solidFill>
                <a:latin typeface="Arial"/>
                <a:ea typeface="Arial"/>
                <a:cs typeface="Arial"/>
                <a:sym typeface="Arial"/>
              </a:defRPr>
            </a:lvl6pPr>
            <a:lvl7pPr indent="0" lvl="6" marL="0" algn="r">
              <a:spcBef>
                <a:spcPts val="0"/>
              </a:spcBef>
              <a:buNone/>
              <a:defRPr b="0" i="0" sz="1600" u="none" cap="none" strike="noStrike">
                <a:solidFill>
                  <a:schemeClr val="lt1"/>
                </a:solidFill>
                <a:latin typeface="Arial"/>
                <a:ea typeface="Arial"/>
                <a:cs typeface="Arial"/>
                <a:sym typeface="Arial"/>
              </a:defRPr>
            </a:lvl7pPr>
            <a:lvl8pPr indent="0" lvl="7" marL="0" algn="r">
              <a:spcBef>
                <a:spcPts val="0"/>
              </a:spcBef>
              <a:buNone/>
              <a:defRPr b="0" i="0" sz="1600" u="none" cap="none" strike="noStrike">
                <a:solidFill>
                  <a:schemeClr val="lt1"/>
                </a:solidFill>
                <a:latin typeface="Arial"/>
                <a:ea typeface="Arial"/>
                <a:cs typeface="Arial"/>
                <a:sym typeface="Arial"/>
              </a:defRPr>
            </a:lvl8pPr>
            <a:lvl9pPr indent="0" lvl="8" marL="0" algn="r">
              <a:spcBef>
                <a:spcPts val="0"/>
              </a:spcBef>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ard-of-Trustees" showMasterSp="0">
  <p:cSld name="Board-of-Trustees">
    <p:spTree>
      <p:nvGrpSpPr>
        <p:cNvPr id="379" name="Shape 379"/>
        <p:cNvGrpSpPr/>
        <p:nvPr/>
      </p:nvGrpSpPr>
      <p:grpSpPr>
        <a:xfrm>
          <a:off x="0" y="0"/>
          <a:ext cx="0" cy="0"/>
          <a:chOff x="0" y="0"/>
          <a:chExt cx="0" cy="0"/>
        </a:xfrm>
      </p:grpSpPr>
      <p:sp>
        <p:nvSpPr>
          <p:cNvPr id="380" name="Google Shape;380;g37419fbb3e5_0_694"/>
          <p:cNvSpPr/>
          <p:nvPr/>
        </p:nvSpPr>
        <p:spPr>
          <a:xfrm>
            <a:off x="0" y="699796"/>
            <a:ext cx="12192000" cy="6158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pic>
        <p:nvPicPr>
          <p:cNvPr descr="A blue and black image of a mountain and buildings&#10;&#10;Description automatically generated with medium confidence" id="381" name="Google Shape;381;g37419fbb3e5_0_694"/>
          <p:cNvPicPr preferRelativeResize="0"/>
          <p:nvPr/>
        </p:nvPicPr>
        <p:blipFill rotWithShape="1">
          <a:blip r:embed="rId2">
            <a:alphaModFix amt="5000"/>
          </a:blip>
          <a:srcRect b="0" l="0" r="0" t="0"/>
          <a:stretch/>
        </p:blipFill>
        <p:spPr>
          <a:xfrm>
            <a:off x="0" y="3429000"/>
            <a:ext cx="12191999" cy="4093997"/>
          </a:xfrm>
          <a:prstGeom prst="rect">
            <a:avLst/>
          </a:prstGeom>
          <a:noFill/>
          <a:ln>
            <a:noFill/>
          </a:ln>
        </p:spPr>
      </p:pic>
      <p:pic>
        <p:nvPicPr>
          <p:cNvPr descr="Logo&#10;&#10;Description automatically generated" id="382" name="Google Shape;382;g37419fbb3e5_0_694"/>
          <p:cNvPicPr preferRelativeResize="0"/>
          <p:nvPr/>
        </p:nvPicPr>
        <p:blipFill rotWithShape="1">
          <a:blip r:embed="rId3">
            <a:alphaModFix/>
          </a:blip>
          <a:srcRect b="0" l="0" r="0" t="0"/>
          <a:stretch/>
        </p:blipFill>
        <p:spPr>
          <a:xfrm>
            <a:off x="10715641" y="6396028"/>
            <a:ext cx="1476352" cy="461973"/>
          </a:xfrm>
          <a:prstGeom prst="rect">
            <a:avLst/>
          </a:prstGeom>
          <a:noFill/>
          <a:ln>
            <a:noFill/>
          </a:ln>
        </p:spPr>
      </p:pic>
      <p:sp>
        <p:nvSpPr>
          <p:cNvPr id="383" name="Google Shape;383;g37419fbb3e5_0_694"/>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accent6"/>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84" name="Google Shape;384;g37419fbb3e5_0_694"/>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1"/>
                </a:solidFill>
                <a:latin typeface="Arial"/>
                <a:ea typeface="Arial"/>
                <a:cs typeface="Arial"/>
                <a:sym typeface="Arial"/>
              </a:defRPr>
            </a:lvl1pPr>
            <a:lvl2pPr indent="0" lvl="1" marL="0" algn="r">
              <a:spcBef>
                <a:spcPts val="0"/>
              </a:spcBef>
              <a:buNone/>
              <a:defRPr b="0" i="0" sz="1600" u="none" cap="none" strike="noStrike">
                <a:solidFill>
                  <a:schemeClr val="accent1"/>
                </a:solidFill>
                <a:latin typeface="Arial"/>
                <a:ea typeface="Arial"/>
                <a:cs typeface="Arial"/>
                <a:sym typeface="Arial"/>
              </a:defRPr>
            </a:lvl2pPr>
            <a:lvl3pPr indent="0" lvl="2" marL="0" algn="r">
              <a:spcBef>
                <a:spcPts val="0"/>
              </a:spcBef>
              <a:buNone/>
              <a:defRPr b="0" i="0" sz="1600" u="none" cap="none" strike="noStrike">
                <a:solidFill>
                  <a:schemeClr val="accent1"/>
                </a:solidFill>
                <a:latin typeface="Arial"/>
                <a:ea typeface="Arial"/>
                <a:cs typeface="Arial"/>
                <a:sym typeface="Arial"/>
              </a:defRPr>
            </a:lvl3pPr>
            <a:lvl4pPr indent="0" lvl="3" marL="0" algn="r">
              <a:spcBef>
                <a:spcPts val="0"/>
              </a:spcBef>
              <a:buNone/>
              <a:defRPr b="0" i="0" sz="1600" u="none" cap="none" strike="noStrike">
                <a:solidFill>
                  <a:schemeClr val="accent1"/>
                </a:solidFill>
                <a:latin typeface="Arial"/>
                <a:ea typeface="Arial"/>
                <a:cs typeface="Arial"/>
                <a:sym typeface="Arial"/>
              </a:defRPr>
            </a:lvl4pPr>
            <a:lvl5pPr indent="0" lvl="4" marL="0" algn="r">
              <a:spcBef>
                <a:spcPts val="0"/>
              </a:spcBef>
              <a:buNone/>
              <a:defRPr b="0" i="0" sz="1600" u="none" cap="none" strike="noStrike">
                <a:solidFill>
                  <a:schemeClr val="accent1"/>
                </a:solidFill>
                <a:latin typeface="Arial"/>
                <a:ea typeface="Arial"/>
                <a:cs typeface="Arial"/>
                <a:sym typeface="Arial"/>
              </a:defRPr>
            </a:lvl5pPr>
            <a:lvl6pPr indent="0" lvl="5" marL="0" algn="r">
              <a:spcBef>
                <a:spcPts val="0"/>
              </a:spcBef>
              <a:buNone/>
              <a:defRPr b="0" i="0" sz="1600" u="none" cap="none" strike="noStrike">
                <a:solidFill>
                  <a:schemeClr val="accent1"/>
                </a:solidFill>
                <a:latin typeface="Arial"/>
                <a:ea typeface="Arial"/>
                <a:cs typeface="Arial"/>
                <a:sym typeface="Arial"/>
              </a:defRPr>
            </a:lvl6pPr>
            <a:lvl7pPr indent="0" lvl="6" marL="0" algn="r">
              <a:spcBef>
                <a:spcPts val="0"/>
              </a:spcBef>
              <a:buNone/>
              <a:defRPr b="0" i="0" sz="1600" u="none" cap="none" strike="noStrike">
                <a:solidFill>
                  <a:schemeClr val="accent1"/>
                </a:solidFill>
                <a:latin typeface="Arial"/>
                <a:ea typeface="Arial"/>
                <a:cs typeface="Arial"/>
                <a:sym typeface="Arial"/>
              </a:defRPr>
            </a:lvl7pPr>
            <a:lvl8pPr indent="0" lvl="7" marL="0" algn="r">
              <a:spcBef>
                <a:spcPts val="0"/>
              </a:spcBef>
              <a:buNone/>
              <a:defRPr b="0" i="0" sz="1600" u="none" cap="none" strike="noStrike">
                <a:solidFill>
                  <a:schemeClr val="accent1"/>
                </a:solidFill>
                <a:latin typeface="Arial"/>
                <a:ea typeface="Arial"/>
                <a:cs typeface="Arial"/>
                <a:sym typeface="Arial"/>
              </a:defRPr>
            </a:lvl8pPr>
            <a:lvl9pPr indent="0" lvl="8" marL="0" algn="r">
              <a:spcBef>
                <a:spcPts val="0"/>
              </a:spcBef>
              <a:buNone/>
              <a:defRPr b="0" i="0" sz="16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85" name="Google Shape;385;g37419fbb3e5_0_694"/>
          <p:cNvSpPr txBox="1"/>
          <p:nvPr>
            <p:ph idx="11" type="ftr"/>
          </p:nvPr>
        </p:nvSpPr>
        <p:spPr>
          <a:xfrm>
            <a:off x="3904184" y="6481487"/>
            <a:ext cx="38619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accen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pic>
        <p:nvPicPr>
          <p:cNvPr id="386" name="Google Shape;386;g37419fbb3e5_0_694"/>
          <p:cNvPicPr preferRelativeResize="0"/>
          <p:nvPr/>
        </p:nvPicPr>
        <p:blipFill rotWithShape="1">
          <a:blip r:embed="rId4">
            <a:alphaModFix/>
          </a:blip>
          <a:srcRect b="0" l="0" r="0" t="0"/>
          <a:stretch/>
        </p:blipFill>
        <p:spPr>
          <a:xfrm>
            <a:off x="4307833" y="1146813"/>
            <a:ext cx="3054784" cy="488765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87" name="Shape 387"/>
        <p:cNvGrpSpPr/>
        <p:nvPr/>
      </p:nvGrpSpPr>
      <p:grpSpPr>
        <a:xfrm>
          <a:off x="0" y="0"/>
          <a:ext cx="0" cy="0"/>
          <a:chOff x="0" y="0"/>
          <a:chExt cx="0" cy="0"/>
        </a:xfrm>
      </p:grpSpPr>
      <p:pic>
        <p:nvPicPr>
          <p:cNvPr id="388" name="Google Shape;388;g37419fbb3e5_0_702"/>
          <p:cNvPicPr preferRelativeResize="0"/>
          <p:nvPr/>
        </p:nvPicPr>
        <p:blipFill rotWithShape="1">
          <a:blip r:embed="rId2">
            <a:alphaModFix amt="20000"/>
          </a:blip>
          <a:srcRect b="0" l="0" r="0" t="0"/>
          <a:stretch/>
        </p:blipFill>
        <p:spPr>
          <a:xfrm>
            <a:off x="0" y="2772178"/>
            <a:ext cx="12191999" cy="4092858"/>
          </a:xfrm>
          <a:prstGeom prst="rect">
            <a:avLst/>
          </a:prstGeom>
          <a:noFill/>
          <a:ln>
            <a:noFill/>
          </a:ln>
        </p:spPr>
      </p:pic>
      <p:sp>
        <p:nvSpPr>
          <p:cNvPr id="389" name="Google Shape;389;g37419fbb3e5_0_702"/>
          <p:cNvSpPr txBox="1"/>
          <p:nvPr>
            <p:ph type="ctrTitle"/>
          </p:nvPr>
        </p:nvSpPr>
        <p:spPr>
          <a:xfrm>
            <a:off x="1507356" y="1842698"/>
            <a:ext cx="9144000" cy="2387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6000"/>
              <a:buFont typeface="Century Gothic"/>
              <a:buNone/>
              <a:defRPr b="1" sz="6000" cap="none">
                <a:solidFill>
                  <a:schemeClr val="accent2"/>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390" name="Google Shape;390;g37419fbb3e5_0_702"/>
          <p:cNvSpPr txBox="1"/>
          <p:nvPr>
            <p:ph idx="1" type="subTitle"/>
          </p:nvPr>
        </p:nvSpPr>
        <p:spPr>
          <a:xfrm>
            <a:off x="1524000" y="4357817"/>
            <a:ext cx="6009600" cy="165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100"/>
              </a:spcBef>
              <a:spcAft>
                <a:spcPts val="0"/>
              </a:spcAft>
              <a:buClr>
                <a:schemeClr val="lt1"/>
              </a:buClr>
              <a:buSzPts val="1900"/>
              <a:buNone/>
              <a:defRPr sz="1900" cap="none">
                <a:solidFill>
                  <a:schemeClr val="lt1"/>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900"/>
              <a:buNone/>
              <a:defRPr sz="19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391" name="Google Shape;391;g37419fbb3e5_0_702"/>
          <p:cNvSpPr txBox="1"/>
          <p:nvPr>
            <p:ph idx="10" type="dt"/>
          </p:nvPr>
        </p:nvSpPr>
        <p:spPr>
          <a:xfrm>
            <a:off x="1524000" y="6123084"/>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92" name="Google Shape;392;g37419fbb3e5_0_702"/>
          <p:cNvSpPr txBox="1"/>
          <p:nvPr>
            <p:ph idx="11" type="ftr"/>
          </p:nvPr>
        </p:nvSpPr>
        <p:spPr>
          <a:xfrm>
            <a:off x="4038600" y="6123084"/>
            <a:ext cx="41148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393" name="Google Shape;393;g37419fbb3e5_0_702"/>
          <p:cNvSpPr txBox="1"/>
          <p:nvPr>
            <p:ph idx="12" type="sldNum"/>
          </p:nvPr>
        </p:nvSpPr>
        <p:spPr>
          <a:xfrm>
            <a:off x="9582538" y="6123084"/>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lt1"/>
                </a:solidFill>
                <a:latin typeface="Arial"/>
                <a:ea typeface="Arial"/>
                <a:cs typeface="Arial"/>
                <a:sym typeface="Arial"/>
              </a:defRPr>
            </a:lvl1pPr>
            <a:lvl2pPr indent="0" lvl="1" marL="0" algn="r">
              <a:spcBef>
                <a:spcPts val="0"/>
              </a:spcBef>
              <a:buNone/>
              <a:defRPr b="0" i="0" sz="1600" u="none" cap="none" strike="noStrike">
                <a:solidFill>
                  <a:schemeClr val="lt1"/>
                </a:solidFill>
                <a:latin typeface="Arial"/>
                <a:ea typeface="Arial"/>
                <a:cs typeface="Arial"/>
                <a:sym typeface="Arial"/>
              </a:defRPr>
            </a:lvl2pPr>
            <a:lvl3pPr indent="0" lvl="2" marL="0" algn="r">
              <a:spcBef>
                <a:spcPts val="0"/>
              </a:spcBef>
              <a:buNone/>
              <a:defRPr b="0" i="0" sz="1600" u="none" cap="none" strike="noStrike">
                <a:solidFill>
                  <a:schemeClr val="lt1"/>
                </a:solidFill>
                <a:latin typeface="Arial"/>
                <a:ea typeface="Arial"/>
                <a:cs typeface="Arial"/>
                <a:sym typeface="Arial"/>
              </a:defRPr>
            </a:lvl3pPr>
            <a:lvl4pPr indent="0" lvl="3" marL="0" algn="r">
              <a:spcBef>
                <a:spcPts val="0"/>
              </a:spcBef>
              <a:buNone/>
              <a:defRPr b="0" i="0" sz="1600" u="none" cap="none" strike="noStrike">
                <a:solidFill>
                  <a:schemeClr val="lt1"/>
                </a:solidFill>
                <a:latin typeface="Arial"/>
                <a:ea typeface="Arial"/>
                <a:cs typeface="Arial"/>
                <a:sym typeface="Arial"/>
              </a:defRPr>
            </a:lvl4pPr>
            <a:lvl5pPr indent="0" lvl="4" marL="0" algn="r">
              <a:spcBef>
                <a:spcPts val="0"/>
              </a:spcBef>
              <a:buNone/>
              <a:defRPr b="0" i="0" sz="1600" u="none" cap="none" strike="noStrike">
                <a:solidFill>
                  <a:schemeClr val="lt1"/>
                </a:solidFill>
                <a:latin typeface="Arial"/>
                <a:ea typeface="Arial"/>
                <a:cs typeface="Arial"/>
                <a:sym typeface="Arial"/>
              </a:defRPr>
            </a:lvl5pPr>
            <a:lvl6pPr indent="0" lvl="5" marL="0" algn="r">
              <a:spcBef>
                <a:spcPts val="0"/>
              </a:spcBef>
              <a:buNone/>
              <a:defRPr b="0" i="0" sz="1600" u="none" cap="none" strike="noStrike">
                <a:solidFill>
                  <a:schemeClr val="lt1"/>
                </a:solidFill>
                <a:latin typeface="Arial"/>
                <a:ea typeface="Arial"/>
                <a:cs typeface="Arial"/>
                <a:sym typeface="Arial"/>
              </a:defRPr>
            </a:lvl6pPr>
            <a:lvl7pPr indent="0" lvl="6" marL="0" algn="r">
              <a:spcBef>
                <a:spcPts val="0"/>
              </a:spcBef>
              <a:buNone/>
              <a:defRPr b="0" i="0" sz="1600" u="none" cap="none" strike="noStrike">
                <a:solidFill>
                  <a:schemeClr val="lt1"/>
                </a:solidFill>
                <a:latin typeface="Arial"/>
                <a:ea typeface="Arial"/>
                <a:cs typeface="Arial"/>
                <a:sym typeface="Arial"/>
              </a:defRPr>
            </a:lvl7pPr>
            <a:lvl8pPr indent="0" lvl="7" marL="0" algn="r">
              <a:spcBef>
                <a:spcPts val="0"/>
              </a:spcBef>
              <a:buNone/>
              <a:defRPr b="0" i="0" sz="1600" u="none" cap="none" strike="noStrike">
                <a:solidFill>
                  <a:schemeClr val="lt1"/>
                </a:solidFill>
                <a:latin typeface="Arial"/>
                <a:ea typeface="Arial"/>
                <a:cs typeface="Arial"/>
                <a:sym typeface="Arial"/>
              </a:defRPr>
            </a:lvl8pPr>
            <a:lvl9pPr indent="0" lvl="8" marL="0" algn="r">
              <a:spcBef>
                <a:spcPts val="0"/>
              </a:spcBef>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94" name="Google Shape;394;g37419fbb3e5_0_702"/>
          <p:cNvSpPr/>
          <p:nvPr/>
        </p:nvSpPr>
        <p:spPr>
          <a:xfrm>
            <a:off x="141199" y="136525"/>
            <a:ext cx="11876400" cy="6584700"/>
          </a:xfrm>
          <a:prstGeom prst="rect">
            <a:avLst/>
          </a:prstGeom>
          <a:noFill/>
          <a:ln cap="sq" cmpd="sng" w="21175">
            <a:solidFill>
              <a:schemeClr val="dk2">
                <a:alpha val="20000"/>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pic>
        <p:nvPicPr>
          <p:cNvPr id="395" name="Google Shape;395;g37419fbb3e5_0_702"/>
          <p:cNvPicPr preferRelativeResize="0"/>
          <p:nvPr/>
        </p:nvPicPr>
        <p:blipFill rotWithShape="1">
          <a:blip r:embed="rId3">
            <a:alphaModFix/>
          </a:blip>
          <a:srcRect b="0" l="0" r="0" t="0"/>
          <a:stretch/>
        </p:blipFill>
        <p:spPr>
          <a:xfrm>
            <a:off x="7911151" y="4800877"/>
            <a:ext cx="2785999" cy="751627"/>
          </a:xfrm>
          <a:prstGeom prst="rect">
            <a:avLst/>
          </a:prstGeom>
          <a:noFill/>
          <a:ln>
            <a:noFill/>
          </a:ln>
        </p:spPr>
      </p:pic>
      <p:cxnSp>
        <p:nvCxnSpPr>
          <p:cNvPr id="396" name="Google Shape;396;g37419fbb3e5_0_702"/>
          <p:cNvCxnSpPr/>
          <p:nvPr/>
        </p:nvCxnSpPr>
        <p:spPr>
          <a:xfrm>
            <a:off x="7645630" y="4518559"/>
            <a:ext cx="0" cy="1334400"/>
          </a:xfrm>
          <a:prstGeom prst="straightConnector1">
            <a:avLst/>
          </a:prstGeom>
          <a:noFill/>
          <a:ln cap="flat" cmpd="sng" w="21175">
            <a:solidFill>
              <a:schemeClr val="lt1"/>
            </a:solidFill>
            <a:prstDash val="solid"/>
            <a:miter lim="800000"/>
            <a:headEnd len="sm" w="sm" type="none"/>
            <a:tailEnd len="sm" w="sm"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showMasterSp="0">
  <p:cSld name="Table of Contents">
    <p:spTree>
      <p:nvGrpSpPr>
        <p:cNvPr id="397" name="Shape 397"/>
        <p:cNvGrpSpPr/>
        <p:nvPr/>
      </p:nvGrpSpPr>
      <p:grpSpPr>
        <a:xfrm>
          <a:off x="0" y="0"/>
          <a:ext cx="0" cy="0"/>
          <a:chOff x="0" y="0"/>
          <a:chExt cx="0" cy="0"/>
        </a:xfrm>
      </p:grpSpPr>
      <p:pic>
        <p:nvPicPr>
          <p:cNvPr id="398" name="Google Shape;398;g37419fbb3e5_0_712"/>
          <p:cNvPicPr preferRelativeResize="0"/>
          <p:nvPr/>
        </p:nvPicPr>
        <p:blipFill rotWithShape="1">
          <a:blip r:embed="rId2">
            <a:alphaModFix amt="20000"/>
          </a:blip>
          <a:srcRect b="0" l="0" r="0" t="0"/>
          <a:stretch/>
        </p:blipFill>
        <p:spPr>
          <a:xfrm>
            <a:off x="5638798" y="4657074"/>
            <a:ext cx="6553207" cy="2199911"/>
          </a:xfrm>
          <a:prstGeom prst="rect">
            <a:avLst/>
          </a:prstGeom>
          <a:noFill/>
          <a:ln>
            <a:noFill/>
          </a:ln>
        </p:spPr>
      </p:pic>
      <p:sp>
        <p:nvSpPr>
          <p:cNvPr id="399" name="Google Shape;399;g37419fbb3e5_0_712"/>
          <p:cNvSpPr/>
          <p:nvPr/>
        </p:nvSpPr>
        <p:spPr>
          <a:xfrm>
            <a:off x="0" y="0"/>
            <a:ext cx="56388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400" name="Google Shape;400;g37419fbb3e5_0_712"/>
          <p:cNvSpPr txBox="1"/>
          <p:nvPr>
            <p:ph type="title"/>
          </p:nvPr>
        </p:nvSpPr>
        <p:spPr>
          <a:xfrm>
            <a:off x="2361422" y="681037"/>
            <a:ext cx="3249300" cy="708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3"/>
              </a:buClr>
              <a:buSzPts val="4400"/>
              <a:buFont typeface="Century Gothic"/>
              <a:buNone/>
              <a:defRPr>
                <a:solidFill>
                  <a:schemeClr val="accent3"/>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401" name="Google Shape;401;g37419fbb3e5_0_712"/>
          <p:cNvSpPr/>
          <p:nvPr/>
        </p:nvSpPr>
        <p:spPr>
          <a:xfrm>
            <a:off x="0" y="681037"/>
            <a:ext cx="2267100" cy="70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402" name="Google Shape;402;g37419fbb3e5_0_712"/>
          <p:cNvSpPr txBox="1"/>
          <p:nvPr>
            <p:ph idx="1" type="body"/>
          </p:nvPr>
        </p:nvSpPr>
        <p:spPr>
          <a:xfrm>
            <a:off x="2412739" y="1454116"/>
            <a:ext cx="3198000" cy="2571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500"/>
              <a:buNone/>
              <a:defRPr sz="1500">
                <a:solidFill>
                  <a:schemeClr val="dk1"/>
                </a:solidFill>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lt1"/>
              </a:buClr>
              <a:buSzPts val="1900"/>
              <a:buChar char="•"/>
              <a:defRPr/>
            </a:lvl6pPr>
            <a:lvl7pPr indent="-349250" lvl="6" marL="3200400" algn="l">
              <a:lnSpc>
                <a:spcPct val="90000"/>
              </a:lnSpc>
              <a:spcBef>
                <a:spcPts val="500"/>
              </a:spcBef>
              <a:spcAft>
                <a:spcPts val="0"/>
              </a:spcAft>
              <a:buClr>
                <a:schemeClr val="lt1"/>
              </a:buClr>
              <a:buSzPts val="1900"/>
              <a:buChar char="•"/>
              <a:defRPr/>
            </a:lvl7pPr>
            <a:lvl8pPr indent="-349250" lvl="7" marL="3657600" algn="l">
              <a:lnSpc>
                <a:spcPct val="90000"/>
              </a:lnSpc>
              <a:spcBef>
                <a:spcPts val="500"/>
              </a:spcBef>
              <a:spcAft>
                <a:spcPts val="0"/>
              </a:spcAft>
              <a:buClr>
                <a:schemeClr val="lt1"/>
              </a:buClr>
              <a:buSzPts val="1900"/>
              <a:buChar char="•"/>
              <a:defRPr/>
            </a:lvl8pPr>
            <a:lvl9pPr indent="-349250" lvl="8" marL="4114800" algn="l">
              <a:lnSpc>
                <a:spcPct val="90000"/>
              </a:lnSpc>
              <a:spcBef>
                <a:spcPts val="500"/>
              </a:spcBef>
              <a:spcAft>
                <a:spcPts val="0"/>
              </a:spcAft>
              <a:buClr>
                <a:schemeClr val="lt1"/>
              </a:buClr>
              <a:buSzPts val="1900"/>
              <a:buChar char="•"/>
              <a:defRPr/>
            </a:lvl9pPr>
          </a:lstStyle>
          <a:p/>
        </p:txBody>
      </p:sp>
      <p:sp>
        <p:nvSpPr>
          <p:cNvPr id="403" name="Google Shape;403;g37419fbb3e5_0_712"/>
          <p:cNvSpPr txBox="1"/>
          <p:nvPr>
            <p:ph idx="2" type="body"/>
          </p:nvPr>
        </p:nvSpPr>
        <p:spPr>
          <a:xfrm>
            <a:off x="6562535" y="681038"/>
            <a:ext cx="4876800" cy="477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3200"/>
              <a:buNone/>
              <a:defRPr b="0" sz="3200" cap="none">
                <a:solidFill>
                  <a:schemeClr val="lt1"/>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lt1"/>
              </a:buClr>
              <a:buSzPts val="1900"/>
              <a:buChar char="•"/>
              <a:defRPr/>
            </a:lvl6pPr>
            <a:lvl7pPr indent="-349250" lvl="6" marL="3200400" algn="l">
              <a:lnSpc>
                <a:spcPct val="90000"/>
              </a:lnSpc>
              <a:spcBef>
                <a:spcPts val="500"/>
              </a:spcBef>
              <a:spcAft>
                <a:spcPts val="0"/>
              </a:spcAft>
              <a:buClr>
                <a:schemeClr val="lt1"/>
              </a:buClr>
              <a:buSzPts val="1900"/>
              <a:buChar char="•"/>
              <a:defRPr/>
            </a:lvl7pPr>
            <a:lvl8pPr indent="-349250" lvl="7" marL="3657600" algn="l">
              <a:lnSpc>
                <a:spcPct val="90000"/>
              </a:lnSpc>
              <a:spcBef>
                <a:spcPts val="500"/>
              </a:spcBef>
              <a:spcAft>
                <a:spcPts val="0"/>
              </a:spcAft>
              <a:buClr>
                <a:schemeClr val="lt1"/>
              </a:buClr>
              <a:buSzPts val="1900"/>
              <a:buChar char="•"/>
              <a:defRPr/>
            </a:lvl8pPr>
            <a:lvl9pPr indent="-349250" lvl="8" marL="4114800" algn="l">
              <a:lnSpc>
                <a:spcPct val="90000"/>
              </a:lnSpc>
              <a:spcBef>
                <a:spcPts val="500"/>
              </a:spcBef>
              <a:spcAft>
                <a:spcPts val="0"/>
              </a:spcAft>
              <a:buClr>
                <a:schemeClr val="lt1"/>
              </a:buClr>
              <a:buSzPts val="1900"/>
              <a:buChar char="•"/>
              <a:defRPr/>
            </a:lvl9pPr>
          </a:lstStyle>
          <a:p/>
        </p:txBody>
      </p:sp>
      <p:sp>
        <p:nvSpPr>
          <p:cNvPr id="404" name="Google Shape;404;g37419fbb3e5_0_712"/>
          <p:cNvSpPr txBox="1"/>
          <p:nvPr>
            <p:ph idx="3" type="body"/>
          </p:nvPr>
        </p:nvSpPr>
        <p:spPr>
          <a:xfrm>
            <a:off x="6562534" y="1230439"/>
            <a:ext cx="4876800" cy="646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1900"/>
              <a:buNone/>
              <a:defRPr b="0" sz="1900">
                <a:solidFill>
                  <a:schemeClr val="lt1"/>
                </a:solidFill>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lt1"/>
              </a:buClr>
              <a:buSzPts val="1900"/>
              <a:buChar char="•"/>
              <a:defRPr/>
            </a:lvl6pPr>
            <a:lvl7pPr indent="-349250" lvl="6" marL="3200400" algn="l">
              <a:lnSpc>
                <a:spcPct val="90000"/>
              </a:lnSpc>
              <a:spcBef>
                <a:spcPts val="500"/>
              </a:spcBef>
              <a:spcAft>
                <a:spcPts val="0"/>
              </a:spcAft>
              <a:buClr>
                <a:schemeClr val="lt1"/>
              </a:buClr>
              <a:buSzPts val="1900"/>
              <a:buChar char="•"/>
              <a:defRPr/>
            </a:lvl7pPr>
            <a:lvl8pPr indent="-349250" lvl="7" marL="3657600" algn="l">
              <a:lnSpc>
                <a:spcPct val="90000"/>
              </a:lnSpc>
              <a:spcBef>
                <a:spcPts val="500"/>
              </a:spcBef>
              <a:spcAft>
                <a:spcPts val="0"/>
              </a:spcAft>
              <a:buClr>
                <a:schemeClr val="lt1"/>
              </a:buClr>
              <a:buSzPts val="1900"/>
              <a:buChar char="•"/>
              <a:defRPr/>
            </a:lvl8pPr>
            <a:lvl9pPr indent="-349250" lvl="8" marL="4114800" algn="l">
              <a:lnSpc>
                <a:spcPct val="90000"/>
              </a:lnSpc>
              <a:spcBef>
                <a:spcPts val="500"/>
              </a:spcBef>
              <a:spcAft>
                <a:spcPts val="0"/>
              </a:spcAft>
              <a:buClr>
                <a:schemeClr val="lt1"/>
              </a:buClr>
              <a:buSzPts val="1900"/>
              <a:buChar char="•"/>
              <a:defRPr/>
            </a:lvl9pPr>
          </a:lstStyle>
          <a:p/>
        </p:txBody>
      </p:sp>
      <p:sp>
        <p:nvSpPr>
          <p:cNvPr id="405" name="Google Shape;405;g37419fbb3e5_0_712"/>
          <p:cNvSpPr txBox="1"/>
          <p:nvPr>
            <p:ph idx="4" type="body"/>
          </p:nvPr>
        </p:nvSpPr>
        <p:spPr>
          <a:xfrm>
            <a:off x="6553203" y="2233269"/>
            <a:ext cx="4876800" cy="477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3200"/>
              <a:buNone/>
              <a:defRPr b="0" sz="3200" cap="none">
                <a:solidFill>
                  <a:schemeClr val="lt1"/>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lt1"/>
              </a:buClr>
              <a:buSzPts val="1900"/>
              <a:buChar char="•"/>
              <a:defRPr/>
            </a:lvl6pPr>
            <a:lvl7pPr indent="-349250" lvl="6" marL="3200400" algn="l">
              <a:lnSpc>
                <a:spcPct val="90000"/>
              </a:lnSpc>
              <a:spcBef>
                <a:spcPts val="500"/>
              </a:spcBef>
              <a:spcAft>
                <a:spcPts val="0"/>
              </a:spcAft>
              <a:buClr>
                <a:schemeClr val="lt1"/>
              </a:buClr>
              <a:buSzPts val="1900"/>
              <a:buChar char="•"/>
              <a:defRPr/>
            </a:lvl7pPr>
            <a:lvl8pPr indent="-349250" lvl="7" marL="3657600" algn="l">
              <a:lnSpc>
                <a:spcPct val="90000"/>
              </a:lnSpc>
              <a:spcBef>
                <a:spcPts val="500"/>
              </a:spcBef>
              <a:spcAft>
                <a:spcPts val="0"/>
              </a:spcAft>
              <a:buClr>
                <a:schemeClr val="lt1"/>
              </a:buClr>
              <a:buSzPts val="1900"/>
              <a:buChar char="•"/>
              <a:defRPr/>
            </a:lvl8pPr>
            <a:lvl9pPr indent="-349250" lvl="8" marL="4114800" algn="l">
              <a:lnSpc>
                <a:spcPct val="90000"/>
              </a:lnSpc>
              <a:spcBef>
                <a:spcPts val="500"/>
              </a:spcBef>
              <a:spcAft>
                <a:spcPts val="0"/>
              </a:spcAft>
              <a:buClr>
                <a:schemeClr val="lt1"/>
              </a:buClr>
              <a:buSzPts val="1900"/>
              <a:buChar char="•"/>
              <a:defRPr/>
            </a:lvl9pPr>
          </a:lstStyle>
          <a:p/>
        </p:txBody>
      </p:sp>
      <p:sp>
        <p:nvSpPr>
          <p:cNvPr id="406" name="Google Shape;406;g37419fbb3e5_0_712"/>
          <p:cNvSpPr txBox="1"/>
          <p:nvPr>
            <p:ph idx="5" type="body"/>
          </p:nvPr>
        </p:nvSpPr>
        <p:spPr>
          <a:xfrm>
            <a:off x="6553202" y="2782670"/>
            <a:ext cx="4876800" cy="646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1900"/>
              <a:buNone/>
              <a:defRPr b="0" sz="1900">
                <a:solidFill>
                  <a:schemeClr val="lt1"/>
                </a:solidFill>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lt1"/>
              </a:buClr>
              <a:buSzPts val="1900"/>
              <a:buChar char="•"/>
              <a:defRPr/>
            </a:lvl6pPr>
            <a:lvl7pPr indent="-349250" lvl="6" marL="3200400" algn="l">
              <a:lnSpc>
                <a:spcPct val="90000"/>
              </a:lnSpc>
              <a:spcBef>
                <a:spcPts val="500"/>
              </a:spcBef>
              <a:spcAft>
                <a:spcPts val="0"/>
              </a:spcAft>
              <a:buClr>
                <a:schemeClr val="lt1"/>
              </a:buClr>
              <a:buSzPts val="1900"/>
              <a:buChar char="•"/>
              <a:defRPr/>
            </a:lvl7pPr>
            <a:lvl8pPr indent="-349250" lvl="7" marL="3657600" algn="l">
              <a:lnSpc>
                <a:spcPct val="90000"/>
              </a:lnSpc>
              <a:spcBef>
                <a:spcPts val="500"/>
              </a:spcBef>
              <a:spcAft>
                <a:spcPts val="0"/>
              </a:spcAft>
              <a:buClr>
                <a:schemeClr val="lt1"/>
              </a:buClr>
              <a:buSzPts val="1900"/>
              <a:buChar char="•"/>
              <a:defRPr/>
            </a:lvl8pPr>
            <a:lvl9pPr indent="-349250" lvl="8" marL="4114800" algn="l">
              <a:lnSpc>
                <a:spcPct val="90000"/>
              </a:lnSpc>
              <a:spcBef>
                <a:spcPts val="500"/>
              </a:spcBef>
              <a:spcAft>
                <a:spcPts val="0"/>
              </a:spcAft>
              <a:buClr>
                <a:schemeClr val="lt1"/>
              </a:buClr>
              <a:buSzPts val="1900"/>
              <a:buChar char="•"/>
              <a:defRPr/>
            </a:lvl9pPr>
          </a:lstStyle>
          <a:p/>
        </p:txBody>
      </p:sp>
      <p:sp>
        <p:nvSpPr>
          <p:cNvPr id="407" name="Google Shape;407;g37419fbb3e5_0_712"/>
          <p:cNvSpPr txBox="1"/>
          <p:nvPr>
            <p:ph idx="6" type="body"/>
          </p:nvPr>
        </p:nvSpPr>
        <p:spPr>
          <a:xfrm>
            <a:off x="6553203" y="3785500"/>
            <a:ext cx="4876800" cy="477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3200"/>
              <a:buNone/>
              <a:defRPr b="0" sz="3200" cap="none">
                <a:solidFill>
                  <a:schemeClr val="lt1"/>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lt1"/>
              </a:buClr>
              <a:buSzPts val="1900"/>
              <a:buChar char="•"/>
              <a:defRPr/>
            </a:lvl6pPr>
            <a:lvl7pPr indent="-349250" lvl="6" marL="3200400" algn="l">
              <a:lnSpc>
                <a:spcPct val="90000"/>
              </a:lnSpc>
              <a:spcBef>
                <a:spcPts val="500"/>
              </a:spcBef>
              <a:spcAft>
                <a:spcPts val="0"/>
              </a:spcAft>
              <a:buClr>
                <a:schemeClr val="lt1"/>
              </a:buClr>
              <a:buSzPts val="1900"/>
              <a:buChar char="•"/>
              <a:defRPr/>
            </a:lvl7pPr>
            <a:lvl8pPr indent="-349250" lvl="7" marL="3657600" algn="l">
              <a:lnSpc>
                <a:spcPct val="90000"/>
              </a:lnSpc>
              <a:spcBef>
                <a:spcPts val="500"/>
              </a:spcBef>
              <a:spcAft>
                <a:spcPts val="0"/>
              </a:spcAft>
              <a:buClr>
                <a:schemeClr val="lt1"/>
              </a:buClr>
              <a:buSzPts val="1900"/>
              <a:buChar char="•"/>
              <a:defRPr/>
            </a:lvl8pPr>
            <a:lvl9pPr indent="-349250" lvl="8" marL="4114800" algn="l">
              <a:lnSpc>
                <a:spcPct val="90000"/>
              </a:lnSpc>
              <a:spcBef>
                <a:spcPts val="500"/>
              </a:spcBef>
              <a:spcAft>
                <a:spcPts val="0"/>
              </a:spcAft>
              <a:buClr>
                <a:schemeClr val="lt1"/>
              </a:buClr>
              <a:buSzPts val="1900"/>
              <a:buChar char="•"/>
              <a:defRPr/>
            </a:lvl9pPr>
          </a:lstStyle>
          <a:p/>
        </p:txBody>
      </p:sp>
      <p:sp>
        <p:nvSpPr>
          <p:cNvPr id="408" name="Google Shape;408;g37419fbb3e5_0_712"/>
          <p:cNvSpPr txBox="1"/>
          <p:nvPr>
            <p:ph idx="7" type="body"/>
          </p:nvPr>
        </p:nvSpPr>
        <p:spPr>
          <a:xfrm>
            <a:off x="6553202" y="4334901"/>
            <a:ext cx="4876800" cy="646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1900"/>
              <a:buNone/>
              <a:defRPr b="0" sz="1900">
                <a:solidFill>
                  <a:schemeClr val="lt1"/>
                </a:solidFill>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lt1"/>
              </a:buClr>
              <a:buSzPts val="1900"/>
              <a:buChar char="•"/>
              <a:defRPr/>
            </a:lvl6pPr>
            <a:lvl7pPr indent="-349250" lvl="6" marL="3200400" algn="l">
              <a:lnSpc>
                <a:spcPct val="90000"/>
              </a:lnSpc>
              <a:spcBef>
                <a:spcPts val="500"/>
              </a:spcBef>
              <a:spcAft>
                <a:spcPts val="0"/>
              </a:spcAft>
              <a:buClr>
                <a:schemeClr val="lt1"/>
              </a:buClr>
              <a:buSzPts val="1900"/>
              <a:buChar char="•"/>
              <a:defRPr/>
            </a:lvl7pPr>
            <a:lvl8pPr indent="-349250" lvl="7" marL="3657600" algn="l">
              <a:lnSpc>
                <a:spcPct val="90000"/>
              </a:lnSpc>
              <a:spcBef>
                <a:spcPts val="500"/>
              </a:spcBef>
              <a:spcAft>
                <a:spcPts val="0"/>
              </a:spcAft>
              <a:buClr>
                <a:schemeClr val="lt1"/>
              </a:buClr>
              <a:buSzPts val="1900"/>
              <a:buChar char="•"/>
              <a:defRPr/>
            </a:lvl8pPr>
            <a:lvl9pPr indent="-349250" lvl="8" marL="4114800" algn="l">
              <a:lnSpc>
                <a:spcPct val="90000"/>
              </a:lnSpc>
              <a:spcBef>
                <a:spcPts val="500"/>
              </a:spcBef>
              <a:spcAft>
                <a:spcPts val="0"/>
              </a:spcAft>
              <a:buClr>
                <a:schemeClr val="lt1"/>
              </a:buClr>
              <a:buSzPts val="1900"/>
              <a:buChar char="•"/>
              <a:defRPr/>
            </a:lvl9pPr>
          </a:lstStyle>
          <a:p/>
        </p:txBody>
      </p:sp>
      <p:sp>
        <p:nvSpPr>
          <p:cNvPr id="409" name="Google Shape;409;g37419fbb3e5_0_712"/>
          <p:cNvSpPr txBox="1"/>
          <p:nvPr>
            <p:ph idx="8" type="body"/>
          </p:nvPr>
        </p:nvSpPr>
        <p:spPr>
          <a:xfrm>
            <a:off x="6543871" y="5337731"/>
            <a:ext cx="4876800" cy="477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3200"/>
              <a:buNone/>
              <a:defRPr b="0" sz="3200" cap="none">
                <a:solidFill>
                  <a:schemeClr val="lt1"/>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lt1"/>
              </a:buClr>
              <a:buSzPts val="1900"/>
              <a:buChar char="•"/>
              <a:defRPr/>
            </a:lvl6pPr>
            <a:lvl7pPr indent="-349250" lvl="6" marL="3200400" algn="l">
              <a:lnSpc>
                <a:spcPct val="90000"/>
              </a:lnSpc>
              <a:spcBef>
                <a:spcPts val="500"/>
              </a:spcBef>
              <a:spcAft>
                <a:spcPts val="0"/>
              </a:spcAft>
              <a:buClr>
                <a:schemeClr val="lt1"/>
              </a:buClr>
              <a:buSzPts val="1900"/>
              <a:buChar char="•"/>
              <a:defRPr/>
            </a:lvl7pPr>
            <a:lvl8pPr indent="-349250" lvl="7" marL="3657600" algn="l">
              <a:lnSpc>
                <a:spcPct val="90000"/>
              </a:lnSpc>
              <a:spcBef>
                <a:spcPts val="500"/>
              </a:spcBef>
              <a:spcAft>
                <a:spcPts val="0"/>
              </a:spcAft>
              <a:buClr>
                <a:schemeClr val="lt1"/>
              </a:buClr>
              <a:buSzPts val="1900"/>
              <a:buChar char="•"/>
              <a:defRPr/>
            </a:lvl8pPr>
            <a:lvl9pPr indent="-349250" lvl="8" marL="4114800" algn="l">
              <a:lnSpc>
                <a:spcPct val="90000"/>
              </a:lnSpc>
              <a:spcBef>
                <a:spcPts val="500"/>
              </a:spcBef>
              <a:spcAft>
                <a:spcPts val="0"/>
              </a:spcAft>
              <a:buClr>
                <a:schemeClr val="lt1"/>
              </a:buClr>
              <a:buSzPts val="1900"/>
              <a:buChar char="•"/>
              <a:defRPr/>
            </a:lvl9pPr>
          </a:lstStyle>
          <a:p/>
        </p:txBody>
      </p:sp>
      <p:sp>
        <p:nvSpPr>
          <p:cNvPr id="410" name="Google Shape;410;g37419fbb3e5_0_712"/>
          <p:cNvSpPr txBox="1"/>
          <p:nvPr>
            <p:ph idx="9" type="body"/>
          </p:nvPr>
        </p:nvSpPr>
        <p:spPr>
          <a:xfrm>
            <a:off x="6543870" y="5887132"/>
            <a:ext cx="4876800" cy="646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1900"/>
              <a:buNone/>
              <a:defRPr b="0" sz="1900">
                <a:solidFill>
                  <a:schemeClr val="lt1"/>
                </a:solidFill>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lt1"/>
              </a:buClr>
              <a:buSzPts val="1900"/>
              <a:buChar char="•"/>
              <a:defRPr/>
            </a:lvl6pPr>
            <a:lvl7pPr indent="-349250" lvl="6" marL="3200400" algn="l">
              <a:lnSpc>
                <a:spcPct val="90000"/>
              </a:lnSpc>
              <a:spcBef>
                <a:spcPts val="500"/>
              </a:spcBef>
              <a:spcAft>
                <a:spcPts val="0"/>
              </a:spcAft>
              <a:buClr>
                <a:schemeClr val="lt1"/>
              </a:buClr>
              <a:buSzPts val="1900"/>
              <a:buChar char="•"/>
              <a:defRPr/>
            </a:lvl7pPr>
            <a:lvl8pPr indent="-349250" lvl="7" marL="3657600" algn="l">
              <a:lnSpc>
                <a:spcPct val="90000"/>
              </a:lnSpc>
              <a:spcBef>
                <a:spcPts val="500"/>
              </a:spcBef>
              <a:spcAft>
                <a:spcPts val="0"/>
              </a:spcAft>
              <a:buClr>
                <a:schemeClr val="lt1"/>
              </a:buClr>
              <a:buSzPts val="1900"/>
              <a:buChar char="•"/>
              <a:defRPr/>
            </a:lvl8pPr>
            <a:lvl9pPr indent="-349250" lvl="8" marL="4114800" algn="l">
              <a:lnSpc>
                <a:spcPct val="90000"/>
              </a:lnSpc>
              <a:spcBef>
                <a:spcPts val="500"/>
              </a:spcBef>
              <a:spcAft>
                <a:spcPts val="0"/>
              </a:spcAft>
              <a:buClr>
                <a:schemeClr val="lt1"/>
              </a:buClr>
              <a:buSzPts val="1900"/>
              <a:buChar char="•"/>
              <a:defRPr/>
            </a:lvl9pPr>
          </a:lstStyle>
          <a:p/>
        </p:txBody>
      </p:sp>
      <p:sp>
        <p:nvSpPr>
          <p:cNvPr id="411" name="Google Shape;411;g37419fbb3e5_0_712"/>
          <p:cNvSpPr/>
          <p:nvPr>
            <p:ph idx="13" type="pic"/>
          </p:nvPr>
        </p:nvSpPr>
        <p:spPr>
          <a:xfrm>
            <a:off x="0" y="2233269"/>
            <a:ext cx="5638800" cy="4624800"/>
          </a:xfrm>
          <a:prstGeom prst="rect">
            <a:avLst/>
          </a:prstGeom>
          <a:noFill/>
          <a:ln>
            <a:noFill/>
          </a:ln>
        </p:spPr>
      </p:sp>
      <p:pic>
        <p:nvPicPr>
          <p:cNvPr id="412" name="Google Shape;412;g37419fbb3e5_0_712"/>
          <p:cNvPicPr preferRelativeResize="0"/>
          <p:nvPr/>
        </p:nvPicPr>
        <p:blipFill rotWithShape="1">
          <a:blip r:embed="rId3">
            <a:alphaModFix/>
          </a:blip>
          <a:srcRect b="0" l="0" r="0" t="0"/>
          <a:stretch/>
        </p:blipFill>
        <p:spPr>
          <a:xfrm>
            <a:off x="10828521" y="6457646"/>
            <a:ext cx="1241899" cy="335051"/>
          </a:xfrm>
          <a:prstGeom prst="rect">
            <a:avLst/>
          </a:prstGeom>
          <a:noFill/>
          <a:ln>
            <a:noFill/>
          </a:ln>
        </p:spPr>
      </p:pic>
      <p:sp>
        <p:nvSpPr>
          <p:cNvPr id="413" name="Google Shape;413;g37419fbb3e5_0_712"/>
          <p:cNvSpPr txBox="1"/>
          <p:nvPr>
            <p:ph idx="10" type="dt"/>
          </p:nvPr>
        </p:nvSpPr>
        <p:spPr>
          <a:xfrm>
            <a:off x="742527" y="154919"/>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accent6"/>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414" name="Google Shape;414;g37419fbb3e5_0_712"/>
          <p:cNvSpPr txBox="1"/>
          <p:nvPr>
            <p:ph idx="12" type="sldNum"/>
          </p:nvPr>
        </p:nvSpPr>
        <p:spPr>
          <a:xfrm>
            <a:off x="10364012" y="154919"/>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lt1"/>
                </a:solidFill>
                <a:latin typeface="Arial"/>
                <a:ea typeface="Arial"/>
                <a:cs typeface="Arial"/>
                <a:sym typeface="Arial"/>
              </a:defRPr>
            </a:lvl1pPr>
            <a:lvl2pPr indent="0" lvl="1" marL="0" algn="r">
              <a:spcBef>
                <a:spcPts val="0"/>
              </a:spcBef>
              <a:buNone/>
              <a:defRPr b="0" i="0" sz="1600" u="none" cap="none" strike="noStrike">
                <a:solidFill>
                  <a:schemeClr val="lt1"/>
                </a:solidFill>
                <a:latin typeface="Arial"/>
                <a:ea typeface="Arial"/>
                <a:cs typeface="Arial"/>
                <a:sym typeface="Arial"/>
              </a:defRPr>
            </a:lvl2pPr>
            <a:lvl3pPr indent="0" lvl="2" marL="0" algn="r">
              <a:spcBef>
                <a:spcPts val="0"/>
              </a:spcBef>
              <a:buNone/>
              <a:defRPr b="0" i="0" sz="1600" u="none" cap="none" strike="noStrike">
                <a:solidFill>
                  <a:schemeClr val="lt1"/>
                </a:solidFill>
                <a:latin typeface="Arial"/>
                <a:ea typeface="Arial"/>
                <a:cs typeface="Arial"/>
                <a:sym typeface="Arial"/>
              </a:defRPr>
            </a:lvl3pPr>
            <a:lvl4pPr indent="0" lvl="3" marL="0" algn="r">
              <a:spcBef>
                <a:spcPts val="0"/>
              </a:spcBef>
              <a:buNone/>
              <a:defRPr b="0" i="0" sz="1600" u="none" cap="none" strike="noStrike">
                <a:solidFill>
                  <a:schemeClr val="lt1"/>
                </a:solidFill>
                <a:latin typeface="Arial"/>
                <a:ea typeface="Arial"/>
                <a:cs typeface="Arial"/>
                <a:sym typeface="Arial"/>
              </a:defRPr>
            </a:lvl4pPr>
            <a:lvl5pPr indent="0" lvl="4" marL="0" algn="r">
              <a:spcBef>
                <a:spcPts val="0"/>
              </a:spcBef>
              <a:buNone/>
              <a:defRPr b="0" i="0" sz="1600" u="none" cap="none" strike="noStrike">
                <a:solidFill>
                  <a:schemeClr val="lt1"/>
                </a:solidFill>
                <a:latin typeface="Arial"/>
                <a:ea typeface="Arial"/>
                <a:cs typeface="Arial"/>
                <a:sym typeface="Arial"/>
              </a:defRPr>
            </a:lvl5pPr>
            <a:lvl6pPr indent="0" lvl="5" marL="0" algn="r">
              <a:spcBef>
                <a:spcPts val="0"/>
              </a:spcBef>
              <a:buNone/>
              <a:defRPr b="0" i="0" sz="1600" u="none" cap="none" strike="noStrike">
                <a:solidFill>
                  <a:schemeClr val="lt1"/>
                </a:solidFill>
                <a:latin typeface="Arial"/>
                <a:ea typeface="Arial"/>
                <a:cs typeface="Arial"/>
                <a:sym typeface="Arial"/>
              </a:defRPr>
            </a:lvl6pPr>
            <a:lvl7pPr indent="0" lvl="6" marL="0" algn="r">
              <a:spcBef>
                <a:spcPts val="0"/>
              </a:spcBef>
              <a:buNone/>
              <a:defRPr b="0" i="0" sz="1600" u="none" cap="none" strike="noStrike">
                <a:solidFill>
                  <a:schemeClr val="lt1"/>
                </a:solidFill>
                <a:latin typeface="Arial"/>
                <a:ea typeface="Arial"/>
                <a:cs typeface="Arial"/>
                <a:sym typeface="Arial"/>
              </a:defRPr>
            </a:lvl7pPr>
            <a:lvl8pPr indent="0" lvl="7" marL="0" algn="r">
              <a:spcBef>
                <a:spcPts val="0"/>
              </a:spcBef>
              <a:buNone/>
              <a:defRPr b="0" i="0" sz="1600" u="none" cap="none" strike="noStrike">
                <a:solidFill>
                  <a:schemeClr val="lt1"/>
                </a:solidFill>
                <a:latin typeface="Arial"/>
                <a:ea typeface="Arial"/>
                <a:cs typeface="Arial"/>
                <a:sym typeface="Arial"/>
              </a:defRPr>
            </a:lvl8pPr>
            <a:lvl9pPr indent="0" lvl="8" marL="0" algn="r">
              <a:spcBef>
                <a:spcPts val="0"/>
              </a:spcBef>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15" name="Google Shape;415;g37419fbb3e5_0_712"/>
          <p:cNvSpPr txBox="1"/>
          <p:nvPr>
            <p:ph idx="14" type="body"/>
          </p:nvPr>
        </p:nvSpPr>
        <p:spPr>
          <a:xfrm>
            <a:off x="-1" y="6338199"/>
            <a:ext cx="5638800" cy="519900"/>
          </a:xfrm>
          <a:prstGeom prst="rect">
            <a:avLst/>
          </a:prstGeom>
          <a:solidFill>
            <a:schemeClr val="accent5"/>
          </a:solidFill>
          <a:ln>
            <a:noFill/>
          </a:ln>
        </p:spPr>
        <p:txBody>
          <a:bodyPr anchorCtr="0" anchor="ctr" bIns="45700" lIns="91425" spcFirstLastPara="1" rIns="91425" wrap="square" tIns="45700">
            <a:noAutofit/>
          </a:bodyPr>
          <a:lstStyle>
            <a:lvl1pPr indent="-228600" lvl="0" marL="457200" algn="r">
              <a:lnSpc>
                <a:spcPct val="90000"/>
              </a:lnSpc>
              <a:spcBef>
                <a:spcPts val="1100"/>
              </a:spcBef>
              <a:spcAft>
                <a:spcPts val="0"/>
              </a:spcAft>
              <a:buClr>
                <a:schemeClr val="lt1"/>
              </a:buClr>
              <a:buSzPts val="1600"/>
              <a:buNone/>
              <a:defRPr sz="1600" cap="none">
                <a:solidFill>
                  <a:schemeClr val="lt1"/>
                </a:solidFill>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lt1"/>
              </a:buClr>
              <a:buSzPts val="1900"/>
              <a:buChar char="•"/>
              <a:defRPr/>
            </a:lvl6pPr>
            <a:lvl7pPr indent="-349250" lvl="6" marL="3200400" algn="l">
              <a:lnSpc>
                <a:spcPct val="90000"/>
              </a:lnSpc>
              <a:spcBef>
                <a:spcPts val="500"/>
              </a:spcBef>
              <a:spcAft>
                <a:spcPts val="0"/>
              </a:spcAft>
              <a:buClr>
                <a:schemeClr val="lt1"/>
              </a:buClr>
              <a:buSzPts val="1900"/>
              <a:buChar char="•"/>
              <a:defRPr/>
            </a:lvl7pPr>
            <a:lvl8pPr indent="-349250" lvl="7" marL="3657600" algn="l">
              <a:lnSpc>
                <a:spcPct val="90000"/>
              </a:lnSpc>
              <a:spcBef>
                <a:spcPts val="500"/>
              </a:spcBef>
              <a:spcAft>
                <a:spcPts val="0"/>
              </a:spcAft>
              <a:buClr>
                <a:schemeClr val="lt1"/>
              </a:buClr>
              <a:buSzPts val="1900"/>
              <a:buChar char="•"/>
              <a:defRPr/>
            </a:lvl8pPr>
            <a:lvl9pPr indent="-349250" lvl="8" marL="4114800" algn="l">
              <a:lnSpc>
                <a:spcPct val="90000"/>
              </a:lnSpc>
              <a:spcBef>
                <a:spcPts val="500"/>
              </a:spcBef>
              <a:spcAft>
                <a:spcPts val="0"/>
              </a:spcAft>
              <a:buClr>
                <a:schemeClr val="lt1"/>
              </a:buClr>
              <a:buSzPts val="19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Alt" showMasterSp="0">
  <p:cSld name="Table of Contents Alt">
    <p:spTree>
      <p:nvGrpSpPr>
        <p:cNvPr id="416" name="Shape 416"/>
        <p:cNvGrpSpPr/>
        <p:nvPr/>
      </p:nvGrpSpPr>
      <p:grpSpPr>
        <a:xfrm>
          <a:off x="0" y="0"/>
          <a:ext cx="0" cy="0"/>
          <a:chOff x="0" y="0"/>
          <a:chExt cx="0" cy="0"/>
        </a:xfrm>
      </p:grpSpPr>
      <p:pic>
        <p:nvPicPr>
          <p:cNvPr id="417" name="Google Shape;417;g37419fbb3e5_0_731"/>
          <p:cNvPicPr preferRelativeResize="0"/>
          <p:nvPr/>
        </p:nvPicPr>
        <p:blipFill rotWithShape="1">
          <a:blip r:embed="rId2">
            <a:alphaModFix amt="20000"/>
          </a:blip>
          <a:srcRect b="0" l="0" r="0" t="0"/>
          <a:stretch/>
        </p:blipFill>
        <p:spPr>
          <a:xfrm>
            <a:off x="10349" y="4655730"/>
            <a:ext cx="6542843" cy="2196434"/>
          </a:xfrm>
          <a:prstGeom prst="rect">
            <a:avLst/>
          </a:prstGeom>
          <a:noFill/>
          <a:ln>
            <a:noFill/>
          </a:ln>
        </p:spPr>
      </p:pic>
      <p:sp>
        <p:nvSpPr>
          <p:cNvPr id="418" name="Google Shape;418;g37419fbb3e5_0_731"/>
          <p:cNvSpPr/>
          <p:nvPr/>
        </p:nvSpPr>
        <p:spPr>
          <a:xfrm>
            <a:off x="6553201" y="0"/>
            <a:ext cx="56388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419" name="Google Shape;419;g37419fbb3e5_0_731"/>
          <p:cNvSpPr txBox="1"/>
          <p:nvPr>
            <p:ph type="title"/>
          </p:nvPr>
        </p:nvSpPr>
        <p:spPr>
          <a:xfrm>
            <a:off x="6597519" y="681037"/>
            <a:ext cx="3249300" cy="7080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accent3"/>
              </a:buClr>
              <a:buSzPts val="4400"/>
              <a:buFont typeface="Century Gothic"/>
              <a:buNone/>
              <a:defRPr>
                <a:solidFill>
                  <a:schemeClr val="accent3"/>
                </a:solidFill>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420" name="Google Shape;420;g37419fbb3e5_0_731"/>
          <p:cNvSpPr/>
          <p:nvPr/>
        </p:nvSpPr>
        <p:spPr>
          <a:xfrm>
            <a:off x="9943323" y="681037"/>
            <a:ext cx="2267100" cy="70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421" name="Google Shape;421;g37419fbb3e5_0_731"/>
          <p:cNvSpPr txBox="1"/>
          <p:nvPr>
            <p:ph idx="1" type="body"/>
          </p:nvPr>
        </p:nvSpPr>
        <p:spPr>
          <a:xfrm>
            <a:off x="6648836" y="1454116"/>
            <a:ext cx="3198000" cy="25710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100"/>
              </a:spcBef>
              <a:spcAft>
                <a:spcPts val="0"/>
              </a:spcAft>
              <a:buClr>
                <a:schemeClr val="dk1"/>
              </a:buClr>
              <a:buSzPts val="1500"/>
              <a:buNone/>
              <a:defRPr sz="1500"/>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22" name="Google Shape;422;g37419fbb3e5_0_731"/>
          <p:cNvSpPr/>
          <p:nvPr>
            <p:ph idx="2" type="pic"/>
          </p:nvPr>
        </p:nvSpPr>
        <p:spPr>
          <a:xfrm>
            <a:off x="6553201" y="1876769"/>
            <a:ext cx="5648100" cy="4981200"/>
          </a:xfrm>
          <a:prstGeom prst="rect">
            <a:avLst/>
          </a:prstGeom>
          <a:noFill/>
          <a:ln>
            <a:noFill/>
          </a:ln>
        </p:spPr>
      </p:sp>
      <p:sp>
        <p:nvSpPr>
          <p:cNvPr id="423" name="Google Shape;423;g37419fbb3e5_0_731"/>
          <p:cNvSpPr txBox="1"/>
          <p:nvPr>
            <p:ph idx="10" type="dt"/>
          </p:nvPr>
        </p:nvSpPr>
        <p:spPr>
          <a:xfrm>
            <a:off x="923278" y="154919"/>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lt1"/>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424" name="Google Shape;424;g37419fbb3e5_0_731"/>
          <p:cNvSpPr txBox="1"/>
          <p:nvPr>
            <p:ph idx="12" type="sldNum"/>
          </p:nvPr>
        </p:nvSpPr>
        <p:spPr>
          <a:xfrm>
            <a:off x="10177024" y="154919"/>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6"/>
                </a:solidFill>
                <a:latin typeface="Arial"/>
                <a:ea typeface="Arial"/>
                <a:cs typeface="Arial"/>
                <a:sym typeface="Arial"/>
              </a:defRPr>
            </a:lvl1pPr>
            <a:lvl2pPr indent="0" lvl="1" marL="0" algn="r">
              <a:spcBef>
                <a:spcPts val="0"/>
              </a:spcBef>
              <a:buNone/>
              <a:defRPr b="0" i="0" sz="1600" u="none" cap="none" strike="noStrike">
                <a:solidFill>
                  <a:schemeClr val="accent6"/>
                </a:solidFill>
                <a:latin typeface="Arial"/>
                <a:ea typeface="Arial"/>
                <a:cs typeface="Arial"/>
                <a:sym typeface="Arial"/>
              </a:defRPr>
            </a:lvl2pPr>
            <a:lvl3pPr indent="0" lvl="2" marL="0" algn="r">
              <a:spcBef>
                <a:spcPts val="0"/>
              </a:spcBef>
              <a:buNone/>
              <a:defRPr b="0" i="0" sz="1600" u="none" cap="none" strike="noStrike">
                <a:solidFill>
                  <a:schemeClr val="accent6"/>
                </a:solidFill>
                <a:latin typeface="Arial"/>
                <a:ea typeface="Arial"/>
                <a:cs typeface="Arial"/>
                <a:sym typeface="Arial"/>
              </a:defRPr>
            </a:lvl3pPr>
            <a:lvl4pPr indent="0" lvl="3" marL="0" algn="r">
              <a:spcBef>
                <a:spcPts val="0"/>
              </a:spcBef>
              <a:buNone/>
              <a:defRPr b="0" i="0" sz="1600" u="none" cap="none" strike="noStrike">
                <a:solidFill>
                  <a:schemeClr val="accent6"/>
                </a:solidFill>
                <a:latin typeface="Arial"/>
                <a:ea typeface="Arial"/>
                <a:cs typeface="Arial"/>
                <a:sym typeface="Arial"/>
              </a:defRPr>
            </a:lvl4pPr>
            <a:lvl5pPr indent="0" lvl="4" marL="0" algn="r">
              <a:spcBef>
                <a:spcPts val="0"/>
              </a:spcBef>
              <a:buNone/>
              <a:defRPr b="0" i="0" sz="1600" u="none" cap="none" strike="noStrike">
                <a:solidFill>
                  <a:schemeClr val="accent6"/>
                </a:solidFill>
                <a:latin typeface="Arial"/>
                <a:ea typeface="Arial"/>
                <a:cs typeface="Arial"/>
                <a:sym typeface="Arial"/>
              </a:defRPr>
            </a:lvl5pPr>
            <a:lvl6pPr indent="0" lvl="5" marL="0" algn="r">
              <a:spcBef>
                <a:spcPts val="0"/>
              </a:spcBef>
              <a:buNone/>
              <a:defRPr b="0" i="0" sz="1600" u="none" cap="none" strike="noStrike">
                <a:solidFill>
                  <a:schemeClr val="accent6"/>
                </a:solidFill>
                <a:latin typeface="Arial"/>
                <a:ea typeface="Arial"/>
                <a:cs typeface="Arial"/>
                <a:sym typeface="Arial"/>
              </a:defRPr>
            </a:lvl6pPr>
            <a:lvl7pPr indent="0" lvl="6" marL="0" algn="r">
              <a:spcBef>
                <a:spcPts val="0"/>
              </a:spcBef>
              <a:buNone/>
              <a:defRPr b="0" i="0" sz="1600" u="none" cap="none" strike="noStrike">
                <a:solidFill>
                  <a:schemeClr val="accent6"/>
                </a:solidFill>
                <a:latin typeface="Arial"/>
                <a:ea typeface="Arial"/>
                <a:cs typeface="Arial"/>
                <a:sym typeface="Arial"/>
              </a:defRPr>
            </a:lvl7pPr>
            <a:lvl8pPr indent="0" lvl="7" marL="0" algn="r">
              <a:spcBef>
                <a:spcPts val="0"/>
              </a:spcBef>
              <a:buNone/>
              <a:defRPr b="0" i="0" sz="1600" u="none" cap="none" strike="noStrike">
                <a:solidFill>
                  <a:schemeClr val="accent6"/>
                </a:solidFill>
                <a:latin typeface="Arial"/>
                <a:ea typeface="Arial"/>
                <a:cs typeface="Arial"/>
                <a:sym typeface="Arial"/>
              </a:defRPr>
            </a:lvl8pPr>
            <a:lvl9pPr indent="0" lvl="8" marL="0" algn="r">
              <a:spcBef>
                <a:spcPts val="0"/>
              </a:spcBef>
              <a:buNone/>
              <a:defRPr b="0" i="0" sz="1600" u="none" cap="none" strike="noStrike">
                <a:solidFill>
                  <a:schemeClr val="accent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425" name="Google Shape;425;g37419fbb3e5_0_731"/>
          <p:cNvPicPr preferRelativeResize="0"/>
          <p:nvPr/>
        </p:nvPicPr>
        <p:blipFill rotWithShape="1">
          <a:blip r:embed="rId3">
            <a:alphaModFix/>
          </a:blip>
          <a:srcRect b="0" l="0" r="0" t="0"/>
          <a:stretch/>
        </p:blipFill>
        <p:spPr>
          <a:xfrm>
            <a:off x="113661" y="6457646"/>
            <a:ext cx="1241899" cy="335051"/>
          </a:xfrm>
          <a:prstGeom prst="rect">
            <a:avLst/>
          </a:prstGeom>
          <a:noFill/>
          <a:ln>
            <a:noFill/>
          </a:ln>
        </p:spPr>
      </p:pic>
      <p:sp>
        <p:nvSpPr>
          <p:cNvPr id="426" name="Google Shape;426;g37419fbb3e5_0_731"/>
          <p:cNvSpPr txBox="1"/>
          <p:nvPr>
            <p:ph idx="3" type="body"/>
          </p:nvPr>
        </p:nvSpPr>
        <p:spPr>
          <a:xfrm>
            <a:off x="6553198" y="6338199"/>
            <a:ext cx="5638800" cy="519900"/>
          </a:xfrm>
          <a:prstGeom prst="rect">
            <a:avLst/>
          </a:prstGeom>
          <a:gradFill>
            <a:gsLst>
              <a:gs pos="0">
                <a:srgbClr val="2D5B96">
                  <a:alpha val="0"/>
                </a:srgbClr>
              </a:gs>
              <a:gs pos="100000">
                <a:srgbClr val="3D7CCA">
                  <a:alpha val="67843"/>
                </a:srgbClr>
              </a:gs>
            </a:gsLst>
            <a:lin ang="5400012" scaled="0"/>
          </a:gradFill>
          <a:ln>
            <a:noFill/>
          </a:ln>
        </p:spPr>
        <p:txBody>
          <a:bodyPr anchorCtr="0" anchor="ctr" bIns="45700" lIns="91425" spcFirstLastPara="1" rIns="91425" wrap="square" tIns="45700">
            <a:noAutofit/>
          </a:bodyPr>
          <a:lstStyle>
            <a:lvl1pPr indent="-228600" lvl="0" marL="457200" algn="r">
              <a:lnSpc>
                <a:spcPct val="90000"/>
              </a:lnSpc>
              <a:spcBef>
                <a:spcPts val="1100"/>
              </a:spcBef>
              <a:spcAft>
                <a:spcPts val="0"/>
              </a:spcAft>
              <a:buClr>
                <a:schemeClr val="lt1"/>
              </a:buClr>
              <a:buSzPts val="1600"/>
              <a:buNone/>
              <a:defRPr sz="1600" cap="none">
                <a:solidFill>
                  <a:schemeClr val="lt1"/>
                </a:solidFil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27" name="Google Shape;427;g37419fbb3e5_0_731"/>
          <p:cNvSpPr txBox="1"/>
          <p:nvPr>
            <p:ph idx="4" type="body"/>
          </p:nvPr>
        </p:nvSpPr>
        <p:spPr>
          <a:xfrm>
            <a:off x="941943" y="681038"/>
            <a:ext cx="4876800" cy="477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3200"/>
              <a:buNone/>
              <a:defRPr b="0" sz="3200" cap="none">
                <a:solidFill>
                  <a:schemeClr val="lt1"/>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28" name="Google Shape;428;g37419fbb3e5_0_731"/>
          <p:cNvSpPr txBox="1"/>
          <p:nvPr>
            <p:ph idx="5" type="body"/>
          </p:nvPr>
        </p:nvSpPr>
        <p:spPr>
          <a:xfrm>
            <a:off x="941942" y="1230439"/>
            <a:ext cx="4876800" cy="646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1900"/>
              <a:buNone/>
              <a:defRPr b="0" sz="1900">
                <a:solidFill>
                  <a:schemeClr val="lt1"/>
                </a:solidFil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29" name="Google Shape;429;g37419fbb3e5_0_731"/>
          <p:cNvSpPr txBox="1"/>
          <p:nvPr>
            <p:ph idx="6" type="body"/>
          </p:nvPr>
        </p:nvSpPr>
        <p:spPr>
          <a:xfrm>
            <a:off x="932611" y="2233269"/>
            <a:ext cx="4876800" cy="477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3200"/>
              <a:buNone/>
              <a:defRPr b="0" sz="3200" cap="none">
                <a:solidFill>
                  <a:schemeClr val="lt1"/>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30" name="Google Shape;430;g37419fbb3e5_0_731"/>
          <p:cNvSpPr txBox="1"/>
          <p:nvPr>
            <p:ph idx="7" type="body"/>
          </p:nvPr>
        </p:nvSpPr>
        <p:spPr>
          <a:xfrm>
            <a:off x="932610" y="2782670"/>
            <a:ext cx="4876800" cy="646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1900"/>
              <a:buNone/>
              <a:defRPr b="0" sz="1900">
                <a:solidFill>
                  <a:schemeClr val="lt1"/>
                </a:solidFil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31" name="Google Shape;431;g37419fbb3e5_0_731"/>
          <p:cNvSpPr txBox="1"/>
          <p:nvPr>
            <p:ph idx="8" type="body"/>
          </p:nvPr>
        </p:nvSpPr>
        <p:spPr>
          <a:xfrm>
            <a:off x="932611" y="3785500"/>
            <a:ext cx="4876800" cy="477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3200"/>
              <a:buNone/>
              <a:defRPr b="0" sz="3200" cap="none">
                <a:solidFill>
                  <a:schemeClr val="lt1"/>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32" name="Google Shape;432;g37419fbb3e5_0_731"/>
          <p:cNvSpPr txBox="1"/>
          <p:nvPr>
            <p:ph idx="9" type="body"/>
          </p:nvPr>
        </p:nvSpPr>
        <p:spPr>
          <a:xfrm>
            <a:off x="932610" y="4334901"/>
            <a:ext cx="4876800" cy="646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1900"/>
              <a:buNone/>
              <a:defRPr b="0" sz="1900">
                <a:solidFill>
                  <a:schemeClr val="lt1"/>
                </a:solidFil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33" name="Google Shape;433;g37419fbb3e5_0_731"/>
          <p:cNvSpPr txBox="1"/>
          <p:nvPr>
            <p:ph idx="13" type="body"/>
          </p:nvPr>
        </p:nvSpPr>
        <p:spPr>
          <a:xfrm>
            <a:off x="923279" y="5337731"/>
            <a:ext cx="4876800" cy="477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3200"/>
              <a:buNone/>
              <a:defRPr b="0" sz="3200" cap="none">
                <a:solidFill>
                  <a:schemeClr val="lt1"/>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34" name="Google Shape;434;g37419fbb3e5_0_731"/>
          <p:cNvSpPr txBox="1"/>
          <p:nvPr>
            <p:ph idx="14" type="body"/>
          </p:nvPr>
        </p:nvSpPr>
        <p:spPr>
          <a:xfrm>
            <a:off x="923278" y="5887132"/>
            <a:ext cx="4876800" cy="646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lt1"/>
              </a:buClr>
              <a:buSzPts val="1900"/>
              <a:buNone/>
              <a:defRPr b="0" sz="1900">
                <a:solidFill>
                  <a:schemeClr val="lt1"/>
                </a:solidFill>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Left" showMasterSp="0">
  <p:cSld name="Section Header Left">
    <p:spTree>
      <p:nvGrpSpPr>
        <p:cNvPr id="435" name="Shape 435"/>
        <p:cNvGrpSpPr/>
        <p:nvPr/>
      </p:nvGrpSpPr>
      <p:grpSpPr>
        <a:xfrm>
          <a:off x="0" y="0"/>
          <a:ext cx="0" cy="0"/>
          <a:chOff x="0" y="0"/>
          <a:chExt cx="0" cy="0"/>
        </a:xfrm>
      </p:grpSpPr>
      <p:sp>
        <p:nvSpPr>
          <p:cNvPr id="436" name="Google Shape;436;g37419fbb3e5_0_750"/>
          <p:cNvSpPr/>
          <p:nvPr/>
        </p:nvSpPr>
        <p:spPr>
          <a:xfrm>
            <a:off x="4180114" y="0"/>
            <a:ext cx="80121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437" name="Google Shape;437;g37419fbb3e5_0_750"/>
          <p:cNvSpPr/>
          <p:nvPr/>
        </p:nvSpPr>
        <p:spPr>
          <a:xfrm>
            <a:off x="537009" y="681037"/>
            <a:ext cx="10041600" cy="5561100"/>
          </a:xfrm>
          <a:prstGeom prst="rect">
            <a:avLst/>
          </a:prstGeom>
          <a:gradFill>
            <a:gsLst>
              <a:gs pos="0">
                <a:schemeClr val="accent6"/>
              </a:gs>
              <a:gs pos="68000">
                <a:schemeClr val="dk2"/>
              </a:gs>
              <a:gs pos="100000">
                <a:schemeClr val="dk2"/>
              </a:gs>
            </a:gsLst>
            <a:lin ang="5400012"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pic>
        <p:nvPicPr>
          <p:cNvPr id="438" name="Google Shape;438;g37419fbb3e5_0_750"/>
          <p:cNvPicPr preferRelativeResize="0"/>
          <p:nvPr/>
        </p:nvPicPr>
        <p:blipFill rotWithShape="1">
          <a:blip r:embed="rId2">
            <a:alphaModFix amt="20000"/>
          </a:blip>
          <a:srcRect b="0" l="0" r="0" t="0"/>
          <a:stretch/>
        </p:blipFill>
        <p:spPr>
          <a:xfrm>
            <a:off x="537010" y="2889849"/>
            <a:ext cx="10003052" cy="3358027"/>
          </a:xfrm>
          <a:prstGeom prst="rect">
            <a:avLst/>
          </a:prstGeom>
          <a:noFill/>
          <a:ln>
            <a:noFill/>
          </a:ln>
        </p:spPr>
      </p:pic>
      <p:pic>
        <p:nvPicPr>
          <p:cNvPr descr="Logo&#10;&#10;Description automatically generated" id="439" name="Google Shape;439;g37419fbb3e5_0_750"/>
          <p:cNvPicPr preferRelativeResize="0"/>
          <p:nvPr/>
        </p:nvPicPr>
        <p:blipFill rotWithShape="1">
          <a:blip r:embed="rId3">
            <a:alphaModFix/>
          </a:blip>
          <a:srcRect b="0" l="0" r="0" t="0"/>
          <a:stretch/>
        </p:blipFill>
        <p:spPr>
          <a:xfrm>
            <a:off x="10715641" y="6396028"/>
            <a:ext cx="1476352" cy="461973"/>
          </a:xfrm>
          <a:prstGeom prst="rect">
            <a:avLst/>
          </a:prstGeom>
          <a:noFill/>
          <a:ln>
            <a:noFill/>
          </a:ln>
        </p:spPr>
      </p:pic>
      <p:sp>
        <p:nvSpPr>
          <p:cNvPr id="440" name="Google Shape;440;g37419fbb3e5_0_750"/>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441" name="Google Shape;441;g37419fbb3e5_0_750"/>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accent6"/>
                </a:solidFill>
                <a:latin typeface="Arial"/>
                <a:ea typeface="Arial"/>
                <a:cs typeface="Arial"/>
                <a:sym typeface="Arial"/>
              </a:defRPr>
            </a:lvl1pPr>
            <a:lvl2pPr indent="0" lvl="1" marL="0" algn="r">
              <a:spcBef>
                <a:spcPts val="0"/>
              </a:spcBef>
              <a:buNone/>
              <a:defRPr b="0" i="0" sz="1600" u="none" cap="none" strike="noStrike">
                <a:solidFill>
                  <a:schemeClr val="accent6"/>
                </a:solidFill>
                <a:latin typeface="Arial"/>
                <a:ea typeface="Arial"/>
                <a:cs typeface="Arial"/>
                <a:sym typeface="Arial"/>
              </a:defRPr>
            </a:lvl2pPr>
            <a:lvl3pPr indent="0" lvl="2" marL="0" algn="r">
              <a:spcBef>
                <a:spcPts val="0"/>
              </a:spcBef>
              <a:buNone/>
              <a:defRPr b="0" i="0" sz="1600" u="none" cap="none" strike="noStrike">
                <a:solidFill>
                  <a:schemeClr val="accent6"/>
                </a:solidFill>
                <a:latin typeface="Arial"/>
                <a:ea typeface="Arial"/>
                <a:cs typeface="Arial"/>
                <a:sym typeface="Arial"/>
              </a:defRPr>
            </a:lvl3pPr>
            <a:lvl4pPr indent="0" lvl="3" marL="0" algn="r">
              <a:spcBef>
                <a:spcPts val="0"/>
              </a:spcBef>
              <a:buNone/>
              <a:defRPr b="0" i="0" sz="1600" u="none" cap="none" strike="noStrike">
                <a:solidFill>
                  <a:schemeClr val="accent6"/>
                </a:solidFill>
                <a:latin typeface="Arial"/>
                <a:ea typeface="Arial"/>
                <a:cs typeface="Arial"/>
                <a:sym typeface="Arial"/>
              </a:defRPr>
            </a:lvl4pPr>
            <a:lvl5pPr indent="0" lvl="4" marL="0" algn="r">
              <a:spcBef>
                <a:spcPts val="0"/>
              </a:spcBef>
              <a:buNone/>
              <a:defRPr b="0" i="0" sz="1600" u="none" cap="none" strike="noStrike">
                <a:solidFill>
                  <a:schemeClr val="accent6"/>
                </a:solidFill>
                <a:latin typeface="Arial"/>
                <a:ea typeface="Arial"/>
                <a:cs typeface="Arial"/>
                <a:sym typeface="Arial"/>
              </a:defRPr>
            </a:lvl5pPr>
            <a:lvl6pPr indent="0" lvl="5" marL="0" algn="r">
              <a:spcBef>
                <a:spcPts val="0"/>
              </a:spcBef>
              <a:buNone/>
              <a:defRPr b="0" i="0" sz="1600" u="none" cap="none" strike="noStrike">
                <a:solidFill>
                  <a:schemeClr val="accent6"/>
                </a:solidFill>
                <a:latin typeface="Arial"/>
                <a:ea typeface="Arial"/>
                <a:cs typeface="Arial"/>
                <a:sym typeface="Arial"/>
              </a:defRPr>
            </a:lvl6pPr>
            <a:lvl7pPr indent="0" lvl="6" marL="0" algn="r">
              <a:spcBef>
                <a:spcPts val="0"/>
              </a:spcBef>
              <a:buNone/>
              <a:defRPr b="0" i="0" sz="1600" u="none" cap="none" strike="noStrike">
                <a:solidFill>
                  <a:schemeClr val="accent6"/>
                </a:solidFill>
                <a:latin typeface="Arial"/>
                <a:ea typeface="Arial"/>
                <a:cs typeface="Arial"/>
                <a:sym typeface="Arial"/>
              </a:defRPr>
            </a:lvl7pPr>
            <a:lvl8pPr indent="0" lvl="7" marL="0" algn="r">
              <a:spcBef>
                <a:spcPts val="0"/>
              </a:spcBef>
              <a:buNone/>
              <a:defRPr b="0" i="0" sz="1600" u="none" cap="none" strike="noStrike">
                <a:solidFill>
                  <a:schemeClr val="accent6"/>
                </a:solidFill>
                <a:latin typeface="Arial"/>
                <a:ea typeface="Arial"/>
                <a:cs typeface="Arial"/>
                <a:sym typeface="Arial"/>
              </a:defRPr>
            </a:lvl8pPr>
            <a:lvl9pPr indent="0" lvl="8" marL="0" algn="r">
              <a:spcBef>
                <a:spcPts val="0"/>
              </a:spcBef>
              <a:buNone/>
              <a:defRPr b="0" i="0" sz="1600" u="none" cap="none" strike="noStrike">
                <a:solidFill>
                  <a:schemeClr val="accent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42" name="Google Shape;442;g37419fbb3e5_0_750"/>
          <p:cNvSpPr txBox="1"/>
          <p:nvPr>
            <p:ph idx="11" type="ftr"/>
          </p:nvPr>
        </p:nvSpPr>
        <p:spPr>
          <a:xfrm>
            <a:off x="3904184" y="6481487"/>
            <a:ext cx="38619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accent4"/>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443" name="Google Shape;443;g37419fbb3e5_0_750"/>
          <p:cNvSpPr txBox="1"/>
          <p:nvPr>
            <p:ph idx="1" type="body"/>
          </p:nvPr>
        </p:nvSpPr>
        <p:spPr>
          <a:xfrm>
            <a:off x="1983349" y="1816456"/>
            <a:ext cx="6572400" cy="2618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accent2"/>
              </a:buClr>
              <a:buSzPts val="8900"/>
              <a:buNone/>
              <a:defRPr b="1" sz="8900">
                <a:solidFill>
                  <a:schemeClr val="accent2"/>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lt1"/>
              </a:buClr>
              <a:buSzPts val="1900"/>
              <a:buChar char="•"/>
              <a:defRPr/>
            </a:lvl6pPr>
            <a:lvl7pPr indent="-349250" lvl="6" marL="3200400" algn="l">
              <a:lnSpc>
                <a:spcPct val="90000"/>
              </a:lnSpc>
              <a:spcBef>
                <a:spcPts val="500"/>
              </a:spcBef>
              <a:spcAft>
                <a:spcPts val="0"/>
              </a:spcAft>
              <a:buClr>
                <a:schemeClr val="lt1"/>
              </a:buClr>
              <a:buSzPts val="1900"/>
              <a:buChar char="•"/>
              <a:defRPr/>
            </a:lvl7pPr>
            <a:lvl8pPr indent="-349250" lvl="7" marL="3657600" algn="l">
              <a:lnSpc>
                <a:spcPct val="90000"/>
              </a:lnSpc>
              <a:spcBef>
                <a:spcPts val="500"/>
              </a:spcBef>
              <a:spcAft>
                <a:spcPts val="0"/>
              </a:spcAft>
              <a:buClr>
                <a:schemeClr val="lt1"/>
              </a:buClr>
              <a:buSzPts val="1900"/>
              <a:buChar char="•"/>
              <a:defRPr/>
            </a:lvl8pPr>
            <a:lvl9pPr indent="-349250" lvl="8" marL="4114800" algn="l">
              <a:lnSpc>
                <a:spcPct val="90000"/>
              </a:lnSpc>
              <a:spcBef>
                <a:spcPts val="500"/>
              </a:spcBef>
              <a:spcAft>
                <a:spcPts val="0"/>
              </a:spcAft>
              <a:buClr>
                <a:schemeClr val="lt1"/>
              </a:buClr>
              <a:buSzPts val="1900"/>
              <a:buChar char="•"/>
              <a:defRPr/>
            </a:lvl9pPr>
          </a:lstStyle>
          <a:p/>
        </p:txBody>
      </p:sp>
      <p:sp>
        <p:nvSpPr>
          <p:cNvPr id="444" name="Google Shape;444;g37419fbb3e5_0_750"/>
          <p:cNvSpPr txBox="1"/>
          <p:nvPr>
            <p:ph idx="2" type="body"/>
          </p:nvPr>
        </p:nvSpPr>
        <p:spPr>
          <a:xfrm>
            <a:off x="2078599" y="4457177"/>
            <a:ext cx="6476700" cy="4713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000"/>
              <a:buNone/>
              <a:defRPr b="0" sz="2000">
                <a:solidFill>
                  <a:schemeClr val="lt1"/>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lt1"/>
              </a:buClr>
              <a:buSzPts val="1900"/>
              <a:buChar char="•"/>
              <a:defRPr/>
            </a:lvl6pPr>
            <a:lvl7pPr indent="-349250" lvl="6" marL="3200400" algn="l">
              <a:lnSpc>
                <a:spcPct val="90000"/>
              </a:lnSpc>
              <a:spcBef>
                <a:spcPts val="500"/>
              </a:spcBef>
              <a:spcAft>
                <a:spcPts val="0"/>
              </a:spcAft>
              <a:buClr>
                <a:schemeClr val="lt1"/>
              </a:buClr>
              <a:buSzPts val="1900"/>
              <a:buChar char="•"/>
              <a:defRPr/>
            </a:lvl7pPr>
            <a:lvl8pPr indent="-349250" lvl="7" marL="3657600" algn="l">
              <a:lnSpc>
                <a:spcPct val="90000"/>
              </a:lnSpc>
              <a:spcBef>
                <a:spcPts val="500"/>
              </a:spcBef>
              <a:spcAft>
                <a:spcPts val="0"/>
              </a:spcAft>
              <a:buClr>
                <a:schemeClr val="lt1"/>
              </a:buClr>
              <a:buSzPts val="1900"/>
              <a:buChar char="•"/>
              <a:defRPr/>
            </a:lvl8pPr>
            <a:lvl9pPr indent="-349250" lvl="8" marL="4114800" algn="l">
              <a:lnSpc>
                <a:spcPct val="90000"/>
              </a:lnSpc>
              <a:spcBef>
                <a:spcPts val="500"/>
              </a:spcBef>
              <a:spcAft>
                <a:spcPts val="0"/>
              </a:spcAft>
              <a:buClr>
                <a:schemeClr val="lt1"/>
              </a:buClr>
              <a:buSzPts val="19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Right" showMasterSp="0">
  <p:cSld name="Section Header Right">
    <p:spTree>
      <p:nvGrpSpPr>
        <p:cNvPr id="445" name="Shape 445"/>
        <p:cNvGrpSpPr/>
        <p:nvPr/>
      </p:nvGrpSpPr>
      <p:grpSpPr>
        <a:xfrm>
          <a:off x="0" y="0"/>
          <a:ext cx="0" cy="0"/>
          <a:chOff x="0" y="0"/>
          <a:chExt cx="0" cy="0"/>
        </a:xfrm>
      </p:grpSpPr>
      <p:sp>
        <p:nvSpPr>
          <p:cNvPr id="446" name="Google Shape;446;g37419fbb3e5_0_760"/>
          <p:cNvSpPr/>
          <p:nvPr/>
        </p:nvSpPr>
        <p:spPr>
          <a:xfrm>
            <a:off x="0" y="0"/>
            <a:ext cx="80121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900" u="none" cap="none" strike="noStrike">
                <a:solidFill>
                  <a:schemeClr val="lt1"/>
                </a:solidFill>
                <a:latin typeface="Arial"/>
                <a:ea typeface="Arial"/>
                <a:cs typeface="Arial"/>
                <a:sym typeface="Arial"/>
              </a:rPr>
              <a:t> </a:t>
            </a:r>
            <a:endParaRPr sz="1500"/>
          </a:p>
        </p:txBody>
      </p:sp>
      <p:sp>
        <p:nvSpPr>
          <p:cNvPr id="447" name="Google Shape;447;g37419fbb3e5_0_760"/>
          <p:cNvSpPr/>
          <p:nvPr/>
        </p:nvSpPr>
        <p:spPr>
          <a:xfrm>
            <a:off x="537009" y="681037"/>
            <a:ext cx="10041600" cy="5561100"/>
          </a:xfrm>
          <a:prstGeom prst="rect">
            <a:avLst/>
          </a:prstGeom>
          <a:gradFill>
            <a:gsLst>
              <a:gs pos="0">
                <a:schemeClr val="accent6"/>
              </a:gs>
              <a:gs pos="69000">
                <a:schemeClr val="dk2"/>
              </a:gs>
              <a:gs pos="100000">
                <a:schemeClr val="dk2"/>
              </a:gs>
            </a:gsLst>
            <a:lin ang="5400012" scaled="0"/>
          </a:grad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pic>
        <p:nvPicPr>
          <p:cNvPr id="448" name="Google Shape;448;g37419fbb3e5_0_760"/>
          <p:cNvPicPr preferRelativeResize="0"/>
          <p:nvPr/>
        </p:nvPicPr>
        <p:blipFill rotWithShape="1">
          <a:blip r:embed="rId2">
            <a:alphaModFix amt="20000"/>
          </a:blip>
          <a:srcRect b="0" l="0" r="0" t="0"/>
          <a:stretch/>
        </p:blipFill>
        <p:spPr>
          <a:xfrm>
            <a:off x="561948" y="2875984"/>
            <a:ext cx="10011776" cy="3360956"/>
          </a:xfrm>
          <a:prstGeom prst="rect">
            <a:avLst/>
          </a:prstGeom>
          <a:noFill/>
          <a:ln>
            <a:noFill/>
          </a:ln>
        </p:spPr>
      </p:pic>
      <p:pic>
        <p:nvPicPr>
          <p:cNvPr id="449" name="Google Shape;449;g37419fbb3e5_0_760"/>
          <p:cNvPicPr preferRelativeResize="0"/>
          <p:nvPr/>
        </p:nvPicPr>
        <p:blipFill rotWithShape="1">
          <a:blip r:embed="rId3">
            <a:alphaModFix/>
          </a:blip>
          <a:srcRect b="0" l="0" r="0" t="0"/>
          <a:stretch/>
        </p:blipFill>
        <p:spPr>
          <a:xfrm>
            <a:off x="10846971" y="6444165"/>
            <a:ext cx="1277598" cy="344679"/>
          </a:xfrm>
          <a:prstGeom prst="rect">
            <a:avLst/>
          </a:prstGeom>
          <a:noFill/>
          <a:ln>
            <a:noFill/>
          </a:ln>
        </p:spPr>
      </p:pic>
      <p:sp>
        <p:nvSpPr>
          <p:cNvPr id="450" name="Google Shape;450;g37419fbb3e5_0_760"/>
          <p:cNvSpPr txBox="1"/>
          <p:nvPr>
            <p:ph idx="10" type="dt"/>
          </p:nvPr>
        </p:nvSpPr>
        <p:spPr>
          <a:xfrm>
            <a:off x="145279" y="6481488"/>
            <a:ext cx="10857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cap="none">
                <a:solidFill>
                  <a:schemeClr val="dk2"/>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451" name="Google Shape;451;g37419fbb3e5_0_760"/>
          <p:cNvSpPr txBox="1"/>
          <p:nvPr>
            <p:ph idx="12" type="sldNum"/>
          </p:nvPr>
        </p:nvSpPr>
        <p:spPr>
          <a:xfrm>
            <a:off x="9630179" y="6481488"/>
            <a:ext cx="1085700" cy="3651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600" u="none" cap="none" strike="noStrike">
                <a:solidFill>
                  <a:schemeClr val="lt1"/>
                </a:solidFill>
                <a:latin typeface="Arial"/>
                <a:ea typeface="Arial"/>
                <a:cs typeface="Arial"/>
                <a:sym typeface="Arial"/>
              </a:defRPr>
            </a:lvl1pPr>
            <a:lvl2pPr indent="0" lvl="1" marL="0" algn="r">
              <a:spcBef>
                <a:spcPts val="0"/>
              </a:spcBef>
              <a:buNone/>
              <a:defRPr b="0" i="0" sz="1600" u="none" cap="none" strike="noStrike">
                <a:solidFill>
                  <a:schemeClr val="lt1"/>
                </a:solidFill>
                <a:latin typeface="Arial"/>
                <a:ea typeface="Arial"/>
                <a:cs typeface="Arial"/>
                <a:sym typeface="Arial"/>
              </a:defRPr>
            </a:lvl2pPr>
            <a:lvl3pPr indent="0" lvl="2" marL="0" algn="r">
              <a:spcBef>
                <a:spcPts val="0"/>
              </a:spcBef>
              <a:buNone/>
              <a:defRPr b="0" i="0" sz="1600" u="none" cap="none" strike="noStrike">
                <a:solidFill>
                  <a:schemeClr val="lt1"/>
                </a:solidFill>
                <a:latin typeface="Arial"/>
                <a:ea typeface="Arial"/>
                <a:cs typeface="Arial"/>
                <a:sym typeface="Arial"/>
              </a:defRPr>
            </a:lvl3pPr>
            <a:lvl4pPr indent="0" lvl="3" marL="0" algn="r">
              <a:spcBef>
                <a:spcPts val="0"/>
              </a:spcBef>
              <a:buNone/>
              <a:defRPr b="0" i="0" sz="1600" u="none" cap="none" strike="noStrike">
                <a:solidFill>
                  <a:schemeClr val="lt1"/>
                </a:solidFill>
                <a:latin typeface="Arial"/>
                <a:ea typeface="Arial"/>
                <a:cs typeface="Arial"/>
                <a:sym typeface="Arial"/>
              </a:defRPr>
            </a:lvl4pPr>
            <a:lvl5pPr indent="0" lvl="4" marL="0" algn="r">
              <a:spcBef>
                <a:spcPts val="0"/>
              </a:spcBef>
              <a:buNone/>
              <a:defRPr b="0" i="0" sz="1600" u="none" cap="none" strike="noStrike">
                <a:solidFill>
                  <a:schemeClr val="lt1"/>
                </a:solidFill>
                <a:latin typeface="Arial"/>
                <a:ea typeface="Arial"/>
                <a:cs typeface="Arial"/>
                <a:sym typeface="Arial"/>
              </a:defRPr>
            </a:lvl5pPr>
            <a:lvl6pPr indent="0" lvl="5" marL="0" algn="r">
              <a:spcBef>
                <a:spcPts val="0"/>
              </a:spcBef>
              <a:buNone/>
              <a:defRPr b="0" i="0" sz="1600" u="none" cap="none" strike="noStrike">
                <a:solidFill>
                  <a:schemeClr val="lt1"/>
                </a:solidFill>
                <a:latin typeface="Arial"/>
                <a:ea typeface="Arial"/>
                <a:cs typeface="Arial"/>
                <a:sym typeface="Arial"/>
              </a:defRPr>
            </a:lvl6pPr>
            <a:lvl7pPr indent="0" lvl="6" marL="0" algn="r">
              <a:spcBef>
                <a:spcPts val="0"/>
              </a:spcBef>
              <a:buNone/>
              <a:defRPr b="0" i="0" sz="1600" u="none" cap="none" strike="noStrike">
                <a:solidFill>
                  <a:schemeClr val="lt1"/>
                </a:solidFill>
                <a:latin typeface="Arial"/>
                <a:ea typeface="Arial"/>
                <a:cs typeface="Arial"/>
                <a:sym typeface="Arial"/>
              </a:defRPr>
            </a:lvl7pPr>
            <a:lvl8pPr indent="0" lvl="7" marL="0" algn="r">
              <a:spcBef>
                <a:spcPts val="0"/>
              </a:spcBef>
              <a:buNone/>
              <a:defRPr b="0" i="0" sz="1600" u="none" cap="none" strike="noStrike">
                <a:solidFill>
                  <a:schemeClr val="lt1"/>
                </a:solidFill>
                <a:latin typeface="Arial"/>
                <a:ea typeface="Arial"/>
                <a:cs typeface="Arial"/>
                <a:sym typeface="Arial"/>
              </a:defRPr>
            </a:lvl8pPr>
            <a:lvl9pPr indent="0" lvl="8" marL="0" algn="r">
              <a:spcBef>
                <a:spcPts val="0"/>
              </a:spcBef>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52" name="Google Shape;452;g37419fbb3e5_0_760"/>
          <p:cNvSpPr txBox="1"/>
          <p:nvPr>
            <p:ph idx="11" type="ftr"/>
          </p:nvPr>
        </p:nvSpPr>
        <p:spPr>
          <a:xfrm>
            <a:off x="3904184" y="6481487"/>
            <a:ext cx="3861900" cy="3651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500"/>
              <a:buNone/>
              <a:defRPr>
                <a:solidFill>
                  <a:schemeClr val="accent5"/>
                </a:solidFill>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453" name="Google Shape;453;g37419fbb3e5_0_760"/>
          <p:cNvSpPr txBox="1"/>
          <p:nvPr>
            <p:ph idx="1" type="body"/>
          </p:nvPr>
        </p:nvSpPr>
        <p:spPr>
          <a:xfrm>
            <a:off x="1983349" y="1816456"/>
            <a:ext cx="6572400" cy="2618400"/>
          </a:xfrm>
          <a:prstGeom prst="rect">
            <a:avLst/>
          </a:prstGeom>
          <a:noFill/>
          <a:ln>
            <a:noFill/>
          </a:ln>
        </p:spPr>
        <p:txBody>
          <a:bodyPr anchorCtr="0" anchor="t" bIns="45700" lIns="91425" spcFirstLastPara="1" rIns="91425" wrap="square" tIns="45700">
            <a:normAutofit/>
          </a:bodyPr>
          <a:lstStyle>
            <a:lvl1pPr indent="-228600" lvl="0" marL="457200" algn="r">
              <a:lnSpc>
                <a:spcPct val="100000"/>
              </a:lnSpc>
              <a:spcBef>
                <a:spcPts val="0"/>
              </a:spcBef>
              <a:spcAft>
                <a:spcPts val="0"/>
              </a:spcAft>
              <a:buClr>
                <a:schemeClr val="accent2"/>
              </a:buClr>
              <a:buSzPts val="8900"/>
              <a:buNone/>
              <a:defRPr b="1" sz="8900">
                <a:solidFill>
                  <a:schemeClr val="accent2"/>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lt1"/>
              </a:buClr>
              <a:buSzPts val="1900"/>
              <a:buChar char="•"/>
              <a:defRPr/>
            </a:lvl6pPr>
            <a:lvl7pPr indent="-349250" lvl="6" marL="3200400" algn="l">
              <a:lnSpc>
                <a:spcPct val="90000"/>
              </a:lnSpc>
              <a:spcBef>
                <a:spcPts val="500"/>
              </a:spcBef>
              <a:spcAft>
                <a:spcPts val="0"/>
              </a:spcAft>
              <a:buClr>
                <a:schemeClr val="lt1"/>
              </a:buClr>
              <a:buSzPts val="1900"/>
              <a:buChar char="•"/>
              <a:defRPr/>
            </a:lvl7pPr>
            <a:lvl8pPr indent="-349250" lvl="7" marL="3657600" algn="l">
              <a:lnSpc>
                <a:spcPct val="90000"/>
              </a:lnSpc>
              <a:spcBef>
                <a:spcPts val="500"/>
              </a:spcBef>
              <a:spcAft>
                <a:spcPts val="0"/>
              </a:spcAft>
              <a:buClr>
                <a:schemeClr val="lt1"/>
              </a:buClr>
              <a:buSzPts val="1900"/>
              <a:buChar char="•"/>
              <a:defRPr/>
            </a:lvl8pPr>
            <a:lvl9pPr indent="-349250" lvl="8" marL="4114800" algn="l">
              <a:lnSpc>
                <a:spcPct val="90000"/>
              </a:lnSpc>
              <a:spcBef>
                <a:spcPts val="500"/>
              </a:spcBef>
              <a:spcAft>
                <a:spcPts val="0"/>
              </a:spcAft>
              <a:buClr>
                <a:schemeClr val="lt1"/>
              </a:buClr>
              <a:buSzPts val="1900"/>
              <a:buChar char="•"/>
              <a:defRPr/>
            </a:lvl9pPr>
          </a:lstStyle>
          <a:p/>
        </p:txBody>
      </p:sp>
      <p:sp>
        <p:nvSpPr>
          <p:cNvPr id="454" name="Google Shape;454;g37419fbb3e5_0_760"/>
          <p:cNvSpPr txBox="1"/>
          <p:nvPr>
            <p:ph idx="2" type="body"/>
          </p:nvPr>
        </p:nvSpPr>
        <p:spPr>
          <a:xfrm>
            <a:off x="2078599" y="4457177"/>
            <a:ext cx="6476700" cy="471300"/>
          </a:xfrm>
          <a:prstGeom prst="rect">
            <a:avLst/>
          </a:prstGeom>
          <a:noFill/>
          <a:ln>
            <a:noFill/>
          </a:ln>
        </p:spPr>
        <p:txBody>
          <a:bodyPr anchorCtr="0" anchor="t" bIns="45700" lIns="91425" spcFirstLastPara="1" rIns="91425" wrap="square" tIns="45700">
            <a:normAutofit/>
          </a:bodyPr>
          <a:lstStyle>
            <a:lvl1pPr indent="-228600" lvl="0" marL="457200" algn="r">
              <a:lnSpc>
                <a:spcPct val="100000"/>
              </a:lnSpc>
              <a:spcBef>
                <a:spcPts val="0"/>
              </a:spcBef>
              <a:spcAft>
                <a:spcPts val="0"/>
              </a:spcAft>
              <a:buClr>
                <a:schemeClr val="lt1"/>
              </a:buClr>
              <a:buSzPts val="2000"/>
              <a:buNone/>
              <a:defRPr b="0" sz="2000">
                <a:solidFill>
                  <a:schemeClr val="lt1"/>
                </a:solidFill>
                <a:latin typeface="Century Gothic"/>
                <a:ea typeface="Century Gothic"/>
                <a:cs typeface="Century Gothic"/>
                <a:sym typeface="Century Gothic"/>
              </a:defRPr>
            </a:lvl1pPr>
            <a:lvl2pPr indent="-349250" lvl="1" marL="914400" algn="l">
              <a:lnSpc>
                <a:spcPct val="90000"/>
              </a:lnSpc>
              <a:spcBef>
                <a:spcPts val="500"/>
              </a:spcBef>
              <a:spcAft>
                <a:spcPts val="0"/>
              </a:spcAft>
              <a:buClr>
                <a:schemeClr val="lt1"/>
              </a:buClr>
              <a:buSzPts val="1900"/>
              <a:buChar char="•"/>
              <a:defRPr/>
            </a:lvl2pPr>
            <a:lvl3pPr indent="-349250" lvl="2" marL="1371600" algn="l">
              <a:lnSpc>
                <a:spcPct val="90000"/>
              </a:lnSpc>
              <a:spcBef>
                <a:spcPts val="500"/>
              </a:spcBef>
              <a:spcAft>
                <a:spcPts val="0"/>
              </a:spcAft>
              <a:buClr>
                <a:schemeClr val="lt1"/>
              </a:buClr>
              <a:buSzPts val="1900"/>
              <a:buChar char="•"/>
              <a:defRPr/>
            </a:lvl3pPr>
            <a:lvl4pPr indent="-349250" lvl="3" marL="1828800" algn="l">
              <a:lnSpc>
                <a:spcPct val="90000"/>
              </a:lnSpc>
              <a:spcBef>
                <a:spcPts val="500"/>
              </a:spcBef>
              <a:spcAft>
                <a:spcPts val="0"/>
              </a:spcAft>
              <a:buClr>
                <a:schemeClr val="lt1"/>
              </a:buClr>
              <a:buSzPts val="1900"/>
              <a:buChar char="•"/>
              <a:defRPr/>
            </a:lvl4pPr>
            <a:lvl5pPr indent="-349250" lvl="4" marL="2286000" algn="l">
              <a:lnSpc>
                <a:spcPct val="90000"/>
              </a:lnSpc>
              <a:spcBef>
                <a:spcPts val="500"/>
              </a:spcBef>
              <a:spcAft>
                <a:spcPts val="0"/>
              </a:spcAft>
              <a:buClr>
                <a:schemeClr val="lt1"/>
              </a:buClr>
              <a:buSzPts val="1900"/>
              <a:buChar char="•"/>
              <a:defRPr/>
            </a:lvl5pPr>
            <a:lvl6pPr indent="-349250" lvl="5" marL="2743200" algn="l">
              <a:lnSpc>
                <a:spcPct val="90000"/>
              </a:lnSpc>
              <a:spcBef>
                <a:spcPts val="500"/>
              </a:spcBef>
              <a:spcAft>
                <a:spcPts val="0"/>
              </a:spcAft>
              <a:buClr>
                <a:schemeClr val="lt1"/>
              </a:buClr>
              <a:buSzPts val="1900"/>
              <a:buChar char="•"/>
              <a:defRPr/>
            </a:lvl6pPr>
            <a:lvl7pPr indent="-349250" lvl="6" marL="3200400" algn="l">
              <a:lnSpc>
                <a:spcPct val="90000"/>
              </a:lnSpc>
              <a:spcBef>
                <a:spcPts val="500"/>
              </a:spcBef>
              <a:spcAft>
                <a:spcPts val="0"/>
              </a:spcAft>
              <a:buClr>
                <a:schemeClr val="lt1"/>
              </a:buClr>
              <a:buSzPts val="1900"/>
              <a:buChar char="•"/>
              <a:defRPr/>
            </a:lvl7pPr>
            <a:lvl8pPr indent="-349250" lvl="7" marL="3657600" algn="l">
              <a:lnSpc>
                <a:spcPct val="90000"/>
              </a:lnSpc>
              <a:spcBef>
                <a:spcPts val="500"/>
              </a:spcBef>
              <a:spcAft>
                <a:spcPts val="0"/>
              </a:spcAft>
              <a:buClr>
                <a:schemeClr val="lt1"/>
              </a:buClr>
              <a:buSzPts val="1900"/>
              <a:buChar char="•"/>
              <a:defRPr/>
            </a:lvl8pPr>
            <a:lvl9pPr indent="-349250" lvl="8" marL="4114800" algn="l">
              <a:lnSpc>
                <a:spcPct val="90000"/>
              </a:lnSpc>
              <a:spcBef>
                <a:spcPts val="500"/>
              </a:spcBef>
              <a:spcAft>
                <a:spcPts val="0"/>
              </a:spcAft>
              <a:buClr>
                <a:schemeClr val="lt1"/>
              </a:buClr>
              <a:buSzPts val="19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55" name="Shape 455"/>
        <p:cNvGrpSpPr/>
        <p:nvPr/>
      </p:nvGrpSpPr>
      <p:grpSpPr>
        <a:xfrm>
          <a:off x="0" y="0"/>
          <a:ext cx="0" cy="0"/>
          <a:chOff x="0" y="0"/>
          <a:chExt cx="0" cy="0"/>
        </a:xfrm>
      </p:grpSpPr>
      <p:sp>
        <p:nvSpPr>
          <p:cNvPr id="456" name="Google Shape;456;g37419fbb3e5_0_770"/>
          <p:cNvSpPr txBox="1"/>
          <p:nvPr>
            <p:ph type="title"/>
          </p:nvPr>
        </p:nvSpPr>
        <p:spPr>
          <a:xfrm>
            <a:off x="1024128" y="585216"/>
            <a:ext cx="9720000" cy="1499700"/>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191919"/>
              </a:buClr>
              <a:buSzPts val="4000"/>
              <a:buFont typeface="Century Gothic"/>
              <a:buNone/>
              <a:defRPr>
                <a:latin typeface="Century Gothic"/>
                <a:ea typeface="Century Gothic"/>
                <a:cs typeface="Century Gothic"/>
                <a:sym typeface="Century Gothic"/>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57" name="Google Shape;457;g37419fbb3e5_0_770"/>
          <p:cNvSpPr txBox="1"/>
          <p:nvPr>
            <p:ph idx="1" type="body"/>
          </p:nvPr>
        </p:nvSpPr>
        <p:spPr>
          <a:xfrm>
            <a:off x="1024128" y="2286000"/>
            <a:ext cx="9720000" cy="4023300"/>
          </a:xfrm>
          <a:prstGeom prst="rect">
            <a:avLst/>
          </a:prstGeom>
          <a:noFill/>
          <a:ln>
            <a:noFill/>
          </a:ln>
        </p:spPr>
        <p:txBody>
          <a:bodyPr anchorCtr="0" anchor="t" bIns="45700" lIns="45700" spcFirstLastPara="1" rIns="45700" wrap="square" tIns="45700">
            <a:normAutofit/>
          </a:bodyPr>
          <a:lstStyle>
            <a:lvl1pPr indent="-374650" lvl="0" marL="457200" algn="l">
              <a:lnSpc>
                <a:spcPct val="90000"/>
              </a:lnSpc>
              <a:spcBef>
                <a:spcPts val="1200"/>
              </a:spcBef>
              <a:spcAft>
                <a:spcPts val="0"/>
              </a:spcAft>
              <a:buSzPts val="2300"/>
              <a:buChar char=" "/>
              <a:defRPr>
                <a:latin typeface="Garamond"/>
                <a:ea typeface="Garamond"/>
                <a:cs typeface="Garamond"/>
                <a:sym typeface="Garamond"/>
              </a:defRPr>
            </a:lvl1pPr>
            <a:lvl2pPr indent="-349250" lvl="1" marL="914400" algn="l">
              <a:lnSpc>
                <a:spcPct val="90000"/>
              </a:lnSpc>
              <a:spcBef>
                <a:spcPts val="300"/>
              </a:spcBef>
              <a:spcAft>
                <a:spcPts val="0"/>
              </a:spcAft>
              <a:buSzPts val="1900"/>
              <a:buChar char="?"/>
              <a:defRPr>
                <a:latin typeface="Garamond"/>
                <a:ea typeface="Garamond"/>
                <a:cs typeface="Garamond"/>
                <a:sym typeface="Garamond"/>
              </a:defRPr>
            </a:lvl2pPr>
            <a:lvl3pPr indent="-323850" lvl="2" marL="1371600" algn="l">
              <a:lnSpc>
                <a:spcPct val="90000"/>
              </a:lnSpc>
              <a:spcBef>
                <a:spcPts val="400"/>
              </a:spcBef>
              <a:spcAft>
                <a:spcPts val="0"/>
              </a:spcAft>
              <a:buSzPts val="1500"/>
              <a:buChar char="?"/>
              <a:defRPr>
                <a:latin typeface="Garamond"/>
                <a:ea typeface="Garamond"/>
                <a:cs typeface="Garamond"/>
                <a:sym typeface="Garamond"/>
              </a:defRPr>
            </a:lvl3pPr>
            <a:lvl4pPr indent="-323850" lvl="3" marL="1828800" algn="l">
              <a:lnSpc>
                <a:spcPct val="90000"/>
              </a:lnSpc>
              <a:spcBef>
                <a:spcPts val="400"/>
              </a:spcBef>
              <a:spcAft>
                <a:spcPts val="0"/>
              </a:spcAft>
              <a:buSzPts val="1500"/>
              <a:buChar char="?"/>
              <a:defRPr>
                <a:latin typeface="Garamond"/>
                <a:ea typeface="Garamond"/>
                <a:cs typeface="Garamond"/>
                <a:sym typeface="Garamond"/>
              </a:defRPr>
            </a:lvl4pPr>
            <a:lvl5pPr indent="-323850" lvl="4" marL="2286000" algn="l">
              <a:lnSpc>
                <a:spcPct val="90000"/>
              </a:lnSpc>
              <a:spcBef>
                <a:spcPts val="400"/>
              </a:spcBef>
              <a:spcAft>
                <a:spcPts val="0"/>
              </a:spcAft>
              <a:buSzPts val="1500"/>
              <a:buChar char="?"/>
              <a:defRPr>
                <a:latin typeface="Garamond"/>
                <a:ea typeface="Garamond"/>
                <a:cs typeface="Garamond"/>
                <a:sym typeface="Garamond"/>
              </a:defRPr>
            </a:lvl5pPr>
            <a:lvl6pPr indent="-349250" lvl="5" marL="2743200" algn="l">
              <a:lnSpc>
                <a:spcPct val="90000"/>
              </a:lnSpc>
              <a:spcBef>
                <a:spcPts val="400"/>
              </a:spcBef>
              <a:spcAft>
                <a:spcPts val="0"/>
              </a:spcAft>
              <a:buSzPts val="1900"/>
              <a:buChar char="?"/>
              <a:defRPr/>
            </a:lvl6pPr>
            <a:lvl7pPr indent="-349250" lvl="6" marL="3200400" algn="l">
              <a:lnSpc>
                <a:spcPct val="90000"/>
              </a:lnSpc>
              <a:spcBef>
                <a:spcPts val="400"/>
              </a:spcBef>
              <a:spcAft>
                <a:spcPts val="0"/>
              </a:spcAft>
              <a:buSzPts val="1900"/>
              <a:buChar char="?"/>
              <a:defRPr/>
            </a:lvl7pPr>
            <a:lvl8pPr indent="-349250" lvl="7" marL="3657600" algn="l">
              <a:lnSpc>
                <a:spcPct val="90000"/>
              </a:lnSpc>
              <a:spcBef>
                <a:spcPts val="400"/>
              </a:spcBef>
              <a:spcAft>
                <a:spcPts val="0"/>
              </a:spcAft>
              <a:buSzPts val="1900"/>
              <a:buChar char="?"/>
              <a:defRPr/>
            </a:lvl8pPr>
            <a:lvl9pPr indent="-349250" lvl="8" marL="4114800" algn="l">
              <a:lnSpc>
                <a:spcPct val="90000"/>
              </a:lnSpc>
              <a:spcBef>
                <a:spcPts val="400"/>
              </a:spcBef>
              <a:spcAft>
                <a:spcPts val="400"/>
              </a:spcAft>
              <a:buSzPts val="1900"/>
              <a:buChar char="?"/>
              <a:defRPr/>
            </a:lvl9pPr>
          </a:lstStyle>
          <a:p/>
        </p:txBody>
      </p:sp>
      <p:sp>
        <p:nvSpPr>
          <p:cNvPr id="458" name="Google Shape;458;g37419fbb3e5_0_770"/>
          <p:cNvSpPr txBox="1"/>
          <p:nvPr>
            <p:ph idx="10" type="dt"/>
          </p:nvPr>
        </p:nvSpPr>
        <p:spPr>
          <a:xfrm>
            <a:off x="1024128" y="6470704"/>
            <a:ext cx="2154000" cy="2745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59" name="Google Shape;459;g37419fbb3e5_0_770"/>
          <p:cNvSpPr txBox="1"/>
          <p:nvPr>
            <p:ph idx="11" type="ftr"/>
          </p:nvPr>
        </p:nvSpPr>
        <p:spPr>
          <a:xfrm>
            <a:off x="4842932" y="6470704"/>
            <a:ext cx="5901600" cy="2745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60" name="Google Shape;460;g37419fbb3e5_0_770"/>
          <p:cNvSpPr txBox="1"/>
          <p:nvPr>
            <p:ph idx="12" type="sldNum"/>
          </p:nvPr>
        </p:nvSpPr>
        <p:spPr>
          <a:xfrm>
            <a:off x="10837335" y="6470704"/>
            <a:ext cx="973500" cy="2745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100"/>
              <a:buFont typeface="Arial"/>
              <a:buNone/>
              <a:defRPr b="0" i="0" sz="1100" u="none" cap="none" strike="noStrike">
                <a:solidFill>
                  <a:srgbClr val="191919"/>
                </a:solidFill>
                <a:latin typeface="Garamond"/>
                <a:ea typeface="Garamond"/>
                <a:cs typeface="Garamond"/>
                <a:sym typeface="Garamond"/>
              </a:defRPr>
            </a:lvl1pPr>
            <a:lvl2pPr indent="0" lvl="1" marL="0" marR="0" algn="l">
              <a:lnSpc>
                <a:spcPct val="100000"/>
              </a:lnSpc>
              <a:spcBef>
                <a:spcPts val="0"/>
              </a:spcBef>
              <a:spcAft>
                <a:spcPts val="0"/>
              </a:spcAft>
              <a:buClr>
                <a:srgbClr val="000000"/>
              </a:buClr>
              <a:buSzPts val="1100"/>
              <a:buFont typeface="Arial"/>
              <a:buNone/>
              <a:defRPr b="0" i="0" sz="1100" u="none" cap="none" strike="noStrike">
                <a:solidFill>
                  <a:srgbClr val="191919"/>
                </a:solidFill>
                <a:latin typeface="Garamond"/>
                <a:ea typeface="Garamond"/>
                <a:cs typeface="Garamond"/>
                <a:sym typeface="Garamond"/>
              </a:defRPr>
            </a:lvl2pPr>
            <a:lvl3pPr indent="0" lvl="2" marL="0" marR="0" algn="l">
              <a:lnSpc>
                <a:spcPct val="100000"/>
              </a:lnSpc>
              <a:spcBef>
                <a:spcPts val="0"/>
              </a:spcBef>
              <a:spcAft>
                <a:spcPts val="0"/>
              </a:spcAft>
              <a:buClr>
                <a:srgbClr val="000000"/>
              </a:buClr>
              <a:buSzPts val="1100"/>
              <a:buFont typeface="Arial"/>
              <a:buNone/>
              <a:defRPr b="0" i="0" sz="1100" u="none" cap="none" strike="noStrike">
                <a:solidFill>
                  <a:srgbClr val="191919"/>
                </a:solidFill>
                <a:latin typeface="Garamond"/>
                <a:ea typeface="Garamond"/>
                <a:cs typeface="Garamond"/>
                <a:sym typeface="Garamond"/>
              </a:defRPr>
            </a:lvl3pPr>
            <a:lvl4pPr indent="0" lvl="3" marL="0" marR="0" algn="l">
              <a:lnSpc>
                <a:spcPct val="100000"/>
              </a:lnSpc>
              <a:spcBef>
                <a:spcPts val="0"/>
              </a:spcBef>
              <a:spcAft>
                <a:spcPts val="0"/>
              </a:spcAft>
              <a:buClr>
                <a:srgbClr val="000000"/>
              </a:buClr>
              <a:buSzPts val="1100"/>
              <a:buFont typeface="Arial"/>
              <a:buNone/>
              <a:defRPr b="0" i="0" sz="1100" u="none" cap="none" strike="noStrike">
                <a:solidFill>
                  <a:srgbClr val="191919"/>
                </a:solidFill>
                <a:latin typeface="Garamond"/>
                <a:ea typeface="Garamond"/>
                <a:cs typeface="Garamond"/>
                <a:sym typeface="Garamond"/>
              </a:defRPr>
            </a:lvl4pPr>
            <a:lvl5pPr indent="0" lvl="4" marL="0" marR="0" algn="l">
              <a:lnSpc>
                <a:spcPct val="100000"/>
              </a:lnSpc>
              <a:spcBef>
                <a:spcPts val="0"/>
              </a:spcBef>
              <a:spcAft>
                <a:spcPts val="0"/>
              </a:spcAft>
              <a:buClr>
                <a:srgbClr val="000000"/>
              </a:buClr>
              <a:buSzPts val="1100"/>
              <a:buFont typeface="Arial"/>
              <a:buNone/>
              <a:defRPr b="0" i="0" sz="1100" u="none" cap="none" strike="noStrike">
                <a:solidFill>
                  <a:srgbClr val="191919"/>
                </a:solidFill>
                <a:latin typeface="Garamond"/>
                <a:ea typeface="Garamond"/>
                <a:cs typeface="Garamond"/>
                <a:sym typeface="Garamond"/>
              </a:defRPr>
            </a:lvl5pPr>
            <a:lvl6pPr indent="0" lvl="5" marL="0" marR="0" algn="l">
              <a:lnSpc>
                <a:spcPct val="100000"/>
              </a:lnSpc>
              <a:spcBef>
                <a:spcPts val="0"/>
              </a:spcBef>
              <a:spcAft>
                <a:spcPts val="0"/>
              </a:spcAft>
              <a:buClr>
                <a:srgbClr val="000000"/>
              </a:buClr>
              <a:buSzPts val="1100"/>
              <a:buFont typeface="Arial"/>
              <a:buNone/>
              <a:defRPr b="0" i="0" sz="1100" u="none" cap="none" strike="noStrike">
                <a:solidFill>
                  <a:srgbClr val="191919"/>
                </a:solidFill>
                <a:latin typeface="Garamond"/>
                <a:ea typeface="Garamond"/>
                <a:cs typeface="Garamond"/>
                <a:sym typeface="Garamond"/>
              </a:defRPr>
            </a:lvl6pPr>
            <a:lvl7pPr indent="0" lvl="6" marL="0" marR="0" algn="l">
              <a:lnSpc>
                <a:spcPct val="100000"/>
              </a:lnSpc>
              <a:spcBef>
                <a:spcPts val="0"/>
              </a:spcBef>
              <a:spcAft>
                <a:spcPts val="0"/>
              </a:spcAft>
              <a:buClr>
                <a:srgbClr val="000000"/>
              </a:buClr>
              <a:buSzPts val="1100"/>
              <a:buFont typeface="Arial"/>
              <a:buNone/>
              <a:defRPr b="0" i="0" sz="1100" u="none" cap="none" strike="noStrike">
                <a:solidFill>
                  <a:srgbClr val="191919"/>
                </a:solidFill>
                <a:latin typeface="Garamond"/>
                <a:ea typeface="Garamond"/>
                <a:cs typeface="Garamond"/>
                <a:sym typeface="Garamond"/>
              </a:defRPr>
            </a:lvl7pPr>
            <a:lvl8pPr indent="0" lvl="7" marL="0" marR="0" algn="l">
              <a:lnSpc>
                <a:spcPct val="100000"/>
              </a:lnSpc>
              <a:spcBef>
                <a:spcPts val="0"/>
              </a:spcBef>
              <a:spcAft>
                <a:spcPts val="0"/>
              </a:spcAft>
              <a:buClr>
                <a:srgbClr val="000000"/>
              </a:buClr>
              <a:buSzPts val="1100"/>
              <a:buFont typeface="Arial"/>
              <a:buNone/>
              <a:defRPr b="0" i="0" sz="1100" u="none" cap="none" strike="noStrike">
                <a:solidFill>
                  <a:srgbClr val="191919"/>
                </a:solidFill>
                <a:latin typeface="Garamond"/>
                <a:ea typeface="Garamond"/>
                <a:cs typeface="Garamond"/>
                <a:sym typeface="Garamond"/>
              </a:defRPr>
            </a:lvl8pPr>
            <a:lvl9pPr indent="0" lvl="8" marL="0" marR="0" algn="l">
              <a:lnSpc>
                <a:spcPct val="100000"/>
              </a:lnSpc>
              <a:spcBef>
                <a:spcPts val="0"/>
              </a:spcBef>
              <a:spcAft>
                <a:spcPts val="0"/>
              </a:spcAft>
              <a:buClr>
                <a:srgbClr val="000000"/>
              </a:buClr>
              <a:buSzPts val="1100"/>
              <a:buFont typeface="Arial"/>
              <a:buNone/>
              <a:defRPr b="0" i="0" sz="1100" u="none" cap="none" strike="noStrike">
                <a:solidFill>
                  <a:srgbClr val="191919"/>
                </a:solidFill>
                <a:latin typeface="Garamond"/>
                <a:ea typeface="Garamond"/>
                <a:cs typeface="Garamond"/>
                <a:sym typeface="Garamond"/>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21"/>
          <p:cNvSpPr txBox="1"/>
          <p:nvPr>
            <p:ph type="title"/>
          </p:nvPr>
        </p:nvSpPr>
        <p:spPr>
          <a:xfrm>
            <a:off x="642918" y="705113"/>
            <a:ext cx="3411973" cy="5197498"/>
          </a:xfrm>
          <a:prstGeom prst="rect">
            <a:avLst/>
          </a:prstGeom>
          <a:noFill/>
          <a:ln>
            <a:noFill/>
          </a:ln>
        </p:spPr>
        <p:txBody>
          <a:bodyPr anchorCtr="0" anchor="ctr" bIns="91425" lIns="109725" spcFirstLastPara="1" rIns="109725" wrap="square" tIns="109725">
            <a:normAutofit/>
          </a:bodyPr>
          <a:lstStyle>
            <a:lvl1pPr lvl="0" algn="l">
              <a:lnSpc>
                <a:spcPct val="15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1"/>
          <p:cNvSpPr txBox="1"/>
          <p:nvPr>
            <p:ph idx="10" type="dt"/>
          </p:nvPr>
        </p:nvSpPr>
        <p:spPr>
          <a:xfrm>
            <a:off x="642917" y="6309360"/>
            <a:ext cx="3411973"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1"/>
          <p:cNvSpPr txBox="1"/>
          <p:nvPr>
            <p:ph idx="11" type="ftr"/>
          </p:nvPr>
        </p:nvSpPr>
        <p:spPr>
          <a:xfrm>
            <a:off x="5376670" y="6309360"/>
            <a:ext cx="4946592"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1"/>
          <p:cNvSpPr txBox="1"/>
          <p:nvPr>
            <p:ph idx="12" type="sldNum"/>
          </p:nvPr>
        </p:nvSpPr>
        <p:spPr>
          <a:xfrm>
            <a:off x="10569202" y="6309360"/>
            <a:ext cx="979879" cy="457200"/>
          </a:xfrm>
          <a:prstGeom prst="rect">
            <a:avLst/>
          </a:prstGeom>
          <a:noFill/>
          <a:ln>
            <a:noFill/>
          </a:ln>
        </p:spPr>
        <p:txBody>
          <a:bodyPr anchorCtr="0" anchor="b" bIns="91425" lIns="109725" spcFirstLastPara="1" rIns="109725" wrap="square" tIns="109725">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en-US"/>
              <a:t>‹#›</a:t>
            </a:fld>
            <a:endParaRPr/>
          </a:p>
        </p:txBody>
      </p:sp>
      <p:sp>
        <p:nvSpPr>
          <p:cNvPr id="55" name="Google Shape;55;p21"/>
          <p:cNvSpPr/>
          <p:nvPr/>
        </p:nvSpPr>
        <p:spPr>
          <a:xfrm flipH="1">
            <a:off x="0" y="0"/>
            <a:ext cx="12192001"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56" name="Google Shape;56;p21"/>
          <p:cNvSpPr/>
          <p:nvPr/>
        </p:nvSpPr>
        <p:spPr>
          <a:xfrm>
            <a:off x="0" y="825689"/>
            <a:ext cx="12192000" cy="5201731"/>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57" name="Google Shape;57;p21"/>
          <p:cNvSpPr/>
          <p:nvPr/>
        </p:nvSpPr>
        <p:spPr>
          <a:xfrm>
            <a:off x="-1" y="889696"/>
            <a:ext cx="1070775" cy="507771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58" name="Google Shape;58;p21"/>
          <p:cNvSpPr/>
          <p:nvPr/>
        </p:nvSpPr>
        <p:spPr>
          <a:xfrm rot="5400000">
            <a:off x="-2365125" y="3396997"/>
            <a:ext cx="6858002"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59" name="Google Shape;59;p21"/>
          <p:cNvSpPr/>
          <p:nvPr/>
        </p:nvSpPr>
        <p:spPr>
          <a:xfrm rot="5400000">
            <a:off x="7658511" y="3396997"/>
            <a:ext cx="6858002"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60" name="Google Shape;60;p21"/>
          <p:cNvSpPr/>
          <p:nvPr/>
        </p:nvSpPr>
        <p:spPr>
          <a:xfrm>
            <a:off x="11119516" y="896046"/>
            <a:ext cx="1070775" cy="507771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61" name="Google Shape;61;p21"/>
          <p:cNvSpPr/>
          <p:nvPr/>
        </p:nvSpPr>
        <p:spPr>
          <a:xfrm>
            <a:off x="11119516" y="0"/>
            <a:ext cx="1070775" cy="82568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62" name="Google Shape;62;p21"/>
          <p:cNvSpPr/>
          <p:nvPr/>
        </p:nvSpPr>
        <p:spPr>
          <a:xfrm>
            <a:off x="11119515" y="6027421"/>
            <a:ext cx="1070775" cy="83058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61" name="Shape 461"/>
        <p:cNvGrpSpPr/>
        <p:nvPr/>
      </p:nvGrpSpPr>
      <p:grpSpPr>
        <a:xfrm>
          <a:off x="0" y="0"/>
          <a:ext cx="0" cy="0"/>
          <a:chOff x="0" y="0"/>
          <a:chExt cx="0" cy="0"/>
        </a:xfrm>
      </p:grpSpPr>
      <p:sp>
        <p:nvSpPr>
          <p:cNvPr id="462" name="Google Shape;462;g37419fbb3e5_0_77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463" name="Google Shape;463;g37419fbb3e5_0_77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a:spcBef>
                <a:spcPts val="1100"/>
              </a:spcBef>
              <a:spcAft>
                <a:spcPts val="0"/>
              </a:spcAft>
              <a:buSzPts val="2800"/>
              <a:buChar char="•"/>
              <a:defRPr/>
            </a:lvl1pPr>
            <a:lvl2pPr indent="-381000" lvl="1" marL="914400">
              <a:spcBef>
                <a:spcPts val="500"/>
              </a:spcBef>
              <a:spcAft>
                <a:spcPts val="0"/>
              </a:spcAft>
              <a:buSzPts val="2400"/>
              <a:buChar char="•"/>
              <a:defRPr/>
            </a:lvl2pPr>
            <a:lvl3pPr indent="-355600" lvl="2" marL="1371600">
              <a:spcBef>
                <a:spcPts val="500"/>
              </a:spcBef>
              <a:spcAft>
                <a:spcPts val="0"/>
              </a:spcAft>
              <a:buSzPts val="2000"/>
              <a:buChar char="•"/>
              <a:defRPr/>
            </a:lvl3pPr>
            <a:lvl4pPr indent="-349250" lvl="3" marL="1828800">
              <a:spcBef>
                <a:spcPts val="500"/>
              </a:spcBef>
              <a:spcAft>
                <a:spcPts val="0"/>
              </a:spcAft>
              <a:buSzPts val="1900"/>
              <a:buChar char="•"/>
              <a:defRPr/>
            </a:lvl4pPr>
            <a:lvl5pPr indent="-349250" lvl="4" marL="2286000">
              <a:spcBef>
                <a:spcPts val="500"/>
              </a:spcBef>
              <a:spcAft>
                <a:spcPts val="0"/>
              </a:spcAft>
              <a:buSzPts val="1900"/>
              <a:buChar char="•"/>
              <a:defRPr/>
            </a:lvl5pPr>
            <a:lvl6pPr indent="-349250" lvl="5" marL="2743200">
              <a:spcBef>
                <a:spcPts val="500"/>
              </a:spcBef>
              <a:spcAft>
                <a:spcPts val="0"/>
              </a:spcAft>
              <a:buSzPts val="1900"/>
              <a:buChar char="•"/>
              <a:defRPr/>
            </a:lvl6pPr>
            <a:lvl7pPr indent="-349250" lvl="6" marL="3200400">
              <a:spcBef>
                <a:spcPts val="500"/>
              </a:spcBef>
              <a:spcAft>
                <a:spcPts val="0"/>
              </a:spcAft>
              <a:buSzPts val="1900"/>
              <a:buChar char="•"/>
              <a:defRPr/>
            </a:lvl7pPr>
            <a:lvl8pPr indent="-349250" lvl="7" marL="3657600">
              <a:spcBef>
                <a:spcPts val="500"/>
              </a:spcBef>
              <a:spcAft>
                <a:spcPts val="0"/>
              </a:spcAft>
              <a:buSzPts val="1900"/>
              <a:buChar char="•"/>
              <a:defRPr/>
            </a:lvl8pPr>
            <a:lvl9pPr indent="-349250" lvl="8" marL="4114800">
              <a:spcBef>
                <a:spcPts val="500"/>
              </a:spcBef>
              <a:spcAft>
                <a:spcPts val="0"/>
              </a:spcAft>
              <a:buSzPts val="1900"/>
              <a:buChar char="•"/>
              <a:defRPr/>
            </a:lvl9pPr>
          </a:lstStyle>
          <a:p/>
        </p:txBody>
      </p:sp>
      <p:sp>
        <p:nvSpPr>
          <p:cNvPr id="464" name="Google Shape;464;g37419fbb3e5_0_776"/>
          <p:cNvSpPr txBox="1"/>
          <p:nvPr>
            <p:ph idx="12" type="sldNum"/>
          </p:nvPr>
        </p:nvSpPr>
        <p:spPr>
          <a:xfrm>
            <a:off x="11296610" y="6217622"/>
            <a:ext cx="731700" cy="524700"/>
          </a:xfrm>
          <a:prstGeom prst="rect">
            <a:avLst/>
          </a:prstGeom>
        </p:spPr>
        <p:txBody>
          <a:bodyPr anchorCtr="0" anchor="t"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475" name="Shape 475"/>
        <p:cNvGrpSpPr/>
        <p:nvPr/>
      </p:nvGrpSpPr>
      <p:grpSpPr>
        <a:xfrm>
          <a:off x="0" y="0"/>
          <a:ext cx="0" cy="0"/>
          <a:chOff x="0" y="0"/>
          <a:chExt cx="0" cy="0"/>
        </a:xfrm>
      </p:grpSpPr>
      <p:sp>
        <p:nvSpPr>
          <p:cNvPr id="476" name="Google Shape;476;g37419fbb3e5_0_1366"/>
          <p:cNvSpPr txBox="1"/>
          <p:nvPr>
            <p:ph type="ctrTitle"/>
          </p:nvPr>
        </p:nvSpPr>
        <p:spPr>
          <a:xfrm>
            <a:off x="1483659" y="1925918"/>
            <a:ext cx="9144000" cy="2387700"/>
          </a:xfrm>
          <a:prstGeom prst="rect">
            <a:avLst/>
          </a:prstGeom>
          <a:noFill/>
          <a:ln>
            <a:noFill/>
          </a:ln>
        </p:spPr>
        <p:txBody>
          <a:bodyPr anchorCtr="1" anchor="ctr"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7" name="Shape 477"/>
        <p:cNvGrpSpPr/>
        <p:nvPr/>
      </p:nvGrpSpPr>
      <p:grpSpPr>
        <a:xfrm>
          <a:off x="0" y="0"/>
          <a:ext cx="0" cy="0"/>
          <a:chOff x="0" y="0"/>
          <a:chExt cx="0" cy="0"/>
        </a:xfrm>
      </p:grpSpPr>
      <p:sp>
        <p:nvSpPr>
          <p:cNvPr id="478" name="Google Shape;478;g37419fbb3e5_0_136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9" name="Google Shape;479;g37419fbb3e5_0_136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0" name="Google Shape;480;g37419fbb3e5_0_136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1" name="Google Shape;481;g37419fbb3e5_0_136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2" name="Google Shape;482;g37419fbb3e5_0_13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483" name="Shape 483"/>
        <p:cNvGrpSpPr/>
        <p:nvPr/>
      </p:nvGrpSpPr>
      <p:grpSpPr>
        <a:xfrm>
          <a:off x="0" y="0"/>
          <a:ext cx="0" cy="0"/>
          <a:chOff x="0" y="0"/>
          <a:chExt cx="0" cy="0"/>
        </a:xfrm>
      </p:grpSpPr>
      <p:sp>
        <p:nvSpPr>
          <p:cNvPr id="484" name="Google Shape;484;g37419fbb3e5_0_1374"/>
          <p:cNvSpPr txBox="1"/>
          <p:nvPr>
            <p:ph type="title"/>
          </p:nvPr>
        </p:nvSpPr>
        <p:spPr>
          <a:xfrm>
            <a:off x="839789" y="476741"/>
            <a:ext cx="6046800" cy="814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5" name="Google Shape;485;g37419fbb3e5_0_1374"/>
          <p:cNvSpPr/>
          <p:nvPr>
            <p:ph idx="2" type="pic"/>
          </p:nvPr>
        </p:nvSpPr>
        <p:spPr>
          <a:xfrm>
            <a:off x="7171484" y="476741"/>
            <a:ext cx="4043400" cy="4916400"/>
          </a:xfrm>
          <a:prstGeom prst="rect">
            <a:avLst/>
          </a:prstGeom>
          <a:noFill/>
          <a:ln>
            <a:noFill/>
          </a:ln>
        </p:spPr>
      </p:sp>
      <p:sp>
        <p:nvSpPr>
          <p:cNvPr id="486" name="Google Shape;486;g37419fbb3e5_0_1374"/>
          <p:cNvSpPr txBox="1"/>
          <p:nvPr>
            <p:ph idx="1" type="body"/>
          </p:nvPr>
        </p:nvSpPr>
        <p:spPr>
          <a:xfrm>
            <a:off x="839789" y="1579296"/>
            <a:ext cx="6046800" cy="3813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487" name="Shape 487"/>
        <p:cNvGrpSpPr/>
        <p:nvPr/>
      </p:nvGrpSpPr>
      <p:grpSpPr>
        <a:xfrm>
          <a:off x="0" y="0"/>
          <a:ext cx="0" cy="0"/>
          <a:chOff x="0" y="0"/>
          <a:chExt cx="0" cy="0"/>
        </a:xfrm>
      </p:grpSpPr>
      <p:sp>
        <p:nvSpPr>
          <p:cNvPr id="488" name="Google Shape;488;g37419fbb3e5_0_1378"/>
          <p:cNvSpPr txBox="1"/>
          <p:nvPr>
            <p:ph idx="11" type="ftr"/>
          </p:nvPr>
        </p:nvSpPr>
        <p:spPr>
          <a:xfrm>
            <a:off x="4038600" y="6356350"/>
            <a:ext cx="4114800" cy="3651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9" name="Google Shape;489;g37419fbb3e5_0_1378"/>
          <p:cNvSpPr txBox="1"/>
          <p:nvPr>
            <p:ph idx="10" type="dt"/>
          </p:nvPr>
        </p:nvSpPr>
        <p:spPr>
          <a:xfrm>
            <a:off x="838200" y="6356350"/>
            <a:ext cx="2743200" cy="3651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0" name="Google Shape;490;g37419fbb3e5_0_1378"/>
          <p:cNvSpPr txBox="1"/>
          <p:nvPr>
            <p:ph idx="12" type="sldNum"/>
          </p:nvPr>
        </p:nvSpPr>
        <p:spPr>
          <a:xfrm>
            <a:off x="8610600" y="6356350"/>
            <a:ext cx="2743200" cy="3651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showMasterSp="0">
  <p:cSld name="1_Title Only">
    <p:bg>
      <p:bgPr>
        <a:solidFill>
          <a:schemeClr val="lt1"/>
        </a:solidFill>
      </p:bgPr>
    </p:bg>
    <p:spTree>
      <p:nvGrpSpPr>
        <p:cNvPr id="491" name="Shape 491"/>
        <p:cNvGrpSpPr/>
        <p:nvPr/>
      </p:nvGrpSpPr>
      <p:grpSpPr>
        <a:xfrm>
          <a:off x="0" y="0"/>
          <a:ext cx="0" cy="0"/>
          <a:chOff x="0" y="0"/>
          <a:chExt cx="0" cy="0"/>
        </a:xfrm>
      </p:grpSpPr>
      <p:pic>
        <p:nvPicPr>
          <p:cNvPr id="492" name="Google Shape;492;g37419fbb3e5_0_1382"/>
          <p:cNvPicPr preferRelativeResize="0"/>
          <p:nvPr/>
        </p:nvPicPr>
        <p:blipFill rotWithShape="1">
          <a:blip r:embed="rId2">
            <a:alphaModFix/>
          </a:blip>
          <a:srcRect b="0" l="0" r="0" t="0"/>
          <a:stretch/>
        </p:blipFill>
        <p:spPr>
          <a:xfrm>
            <a:off x="0" y="0"/>
            <a:ext cx="12191999" cy="6858000"/>
          </a:xfrm>
          <a:prstGeom prst="rect">
            <a:avLst/>
          </a:prstGeom>
          <a:noFill/>
          <a:ln>
            <a:noFill/>
          </a:ln>
        </p:spPr>
      </p:pic>
      <p:sp>
        <p:nvSpPr>
          <p:cNvPr id="493" name="Google Shape;493;g37419fbb3e5_0_1382"/>
          <p:cNvSpPr txBox="1"/>
          <p:nvPr>
            <p:ph type="title"/>
          </p:nvPr>
        </p:nvSpPr>
        <p:spPr>
          <a:xfrm>
            <a:off x="838200" y="365125"/>
            <a:ext cx="10515600" cy="13257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SzPts val="4400"/>
              <a:buNone/>
              <a:defRPr b="1" i="0" sz="1725">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4" name="Google Shape;494;g37419fbb3e5_0_1382"/>
          <p:cNvSpPr txBox="1"/>
          <p:nvPr>
            <p:ph idx="11" type="ftr"/>
          </p:nvPr>
        </p:nvSpPr>
        <p:spPr>
          <a:xfrm>
            <a:off x="4038600" y="6356350"/>
            <a:ext cx="4114800" cy="3651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5" name="Google Shape;495;g37419fbb3e5_0_1382"/>
          <p:cNvSpPr txBox="1"/>
          <p:nvPr>
            <p:ph idx="10" type="dt"/>
          </p:nvPr>
        </p:nvSpPr>
        <p:spPr>
          <a:xfrm>
            <a:off x="838200" y="6356350"/>
            <a:ext cx="2743200" cy="3651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6" name="Google Shape;496;g37419fbb3e5_0_1382"/>
          <p:cNvSpPr txBox="1"/>
          <p:nvPr>
            <p:ph idx="12" type="sldNum"/>
          </p:nvPr>
        </p:nvSpPr>
        <p:spPr>
          <a:xfrm>
            <a:off x="8610600" y="6356350"/>
            <a:ext cx="2743200" cy="3651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97" name="Shape 497"/>
        <p:cNvGrpSpPr/>
        <p:nvPr/>
      </p:nvGrpSpPr>
      <p:grpSpPr>
        <a:xfrm>
          <a:off x="0" y="0"/>
          <a:ext cx="0" cy="0"/>
          <a:chOff x="0" y="0"/>
          <a:chExt cx="0" cy="0"/>
        </a:xfrm>
      </p:grpSpPr>
      <p:sp>
        <p:nvSpPr>
          <p:cNvPr id="498" name="Google Shape;498;g37419fbb3e5_0_1388"/>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9" name="Google Shape;499;g37419fbb3e5_0_1388"/>
          <p:cNvSpPr/>
          <p:nvPr>
            <p:ph idx="2" type="pic"/>
          </p:nvPr>
        </p:nvSpPr>
        <p:spPr>
          <a:xfrm>
            <a:off x="5183188" y="987425"/>
            <a:ext cx="6172200" cy="4873500"/>
          </a:xfrm>
          <a:prstGeom prst="rect">
            <a:avLst/>
          </a:prstGeom>
          <a:noFill/>
          <a:ln>
            <a:noFill/>
          </a:ln>
        </p:spPr>
      </p:sp>
      <p:sp>
        <p:nvSpPr>
          <p:cNvPr id="500" name="Google Shape;500;g37419fbb3e5_0_1388"/>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1" name="Google Shape;501;g37419fbb3e5_0_138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2" name="Google Shape;502;g37419fbb3e5_0_138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3" name="Google Shape;503;g37419fbb3e5_0_138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4" name="Shape 504"/>
        <p:cNvGrpSpPr/>
        <p:nvPr/>
      </p:nvGrpSpPr>
      <p:grpSpPr>
        <a:xfrm>
          <a:off x="0" y="0"/>
          <a:ext cx="0" cy="0"/>
          <a:chOff x="0" y="0"/>
          <a:chExt cx="0" cy="0"/>
        </a:xfrm>
      </p:grpSpPr>
      <p:sp>
        <p:nvSpPr>
          <p:cNvPr id="505" name="Google Shape;505;g37419fbb3e5_0_1395"/>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6" name="Google Shape;506;g37419fbb3e5_0_1395"/>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07" name="Google Shape;507;g37419fbb3e5_0_139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8" name="Google Shape;508;g37419fbb3e5_0_139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9" name="Google Shape;509;g37419fbb3e5_0_139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0" name="Shape 510"/>
        <p:cNvGrpSpPr/>
        <p:nvPr/>
      </p:nvGrpSpPr>
      <p:grpSpPr>
        <a:xfrm>
          <a:off x="0" y="0"/>
          <a:ext cx="0" cy="0"/>
          <a:chOff x="0" y="0"/>
          <a:chExt cx="0" cy="0"/>
        </a:xfrm>
      </p:grpSpPr>
      <p:sp>
        <p:nvSpPr>
          <p:cNvPr id="511" name="Google Shape;511;g37419fbb3e5_0_1401"/>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2" name="Google Shape;512;g37419fbb3e5_0_1401"/>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13" name="Google Shape;513;g37419fbb3e5_0_140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4" name="Google Shape;514;g37419fbb3e5_0_140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5" name="Google Shape;515;g37419fbb3e5_0_140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6" name="Shape 516"/>
        <p:cNvGrpSpPr/>
        <p:nvPr/>
      </p:nvGrpSpPr>
      <p:grpSpPr>
        <a:xfrm>
          <a:off x="0" y="0"/>
          <a:ext cx="0" cy="0"/>
          <a:chOff x="0" y="0"/>
          <a:chExt cx="0" cy="0"/>
        </a:xfrm>
      </p:grpSpPr>
      <p:sp>
        <p:nvSpPr>
          <p:cNvPr id="517" name="Google Shape;517;g37419fbb3e5_0_140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8" name="Google Shape;518;g37419fbb3e5_0_1407"/>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9" name="Google Shape;519;g37419fbb3e5_0_1407"/>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g37419fbb3e5_0_1407"/>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1" name="Google Shape;521;g37419fbb3e5_0_1407"/>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g37419fbb3e5_0_140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3" name="Google Shape;523;g37419fbb3e5_0_140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4" name="Google Shape;524;g37419fbb3e5_0_140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3" name="Shape 63"/>
        <p:cNvGrpSpPr/>
        <p:nvPr/>
      </p:nvGrpSpPr>
      <p:grpSpPr>
        <a:xfrm>
          <a:off x="0" y="0"/>
          <a:ext cx="0" cy="0"/>
          <a:chOff x="0" y="0"/>
          <a:chExt cx="0" cy="0"/>
        </a:xfrm>
      </p:grpSpPr>
      <p:sp>
        <p:nvSpPr>
          <p:cNvPr id="64" name="Google Shape;64;p29"/>
          <p:cNvSpPr/>
          <p:nvPr/>
        </p:nvSpPr>
        <p:spPr>
          <a:xfrm>
            <a:off x="0" y="0"/>
            <a:ext cx="8248592" cy="6858000"/>
          </a:xfrm>
          <a:prstGeom prst="rect">
            <a:avLst/>
          </a:prstGeom>
          <a:solidFill>
            <a:schemeClr val="lt1">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65" name="Google Shape;65;p29"/>
          <p:cNvSpPr txBox="1"/>
          <p:nvPr>
            <p:ph type="title"/>
          </p:nvPr>
        </p:nvSpPr>
        <p:spPr>
          <a:xfrm>
            <a:off x="8753015" y="640079"/>
            <a:ext cx="2796066" cy="2551751"/>
          </a:xfrm>
          <a:prstGeom prst="rect">
            <a:avLst/>
          </a:prstGeom>
          <a:noFill/>
          <a:ln>
            <a:noFill/>
          </a:ln>
        </p:spPr>
        <p:txBody>
          <a:bodyPr anchorCtr="0" anchor="b" bIns="91425" lIns="109725" spcFirstLastPara="1" rIns="109725" wrap="square" tIns="109725">
            <a:normAutofit/>
          </a:bodyPr>
          <a:lstStyle>
            <a:lvl1pPr lvl="0" algn="l">
              <a:lnSpc>
                <a:spcPct val="135000"/>
              </a:lnSpc>
              <a:spcBef>
                <a:spcPts val="0"/>
              </a:spcBef>
              <a:spcAft>
                <a:spcPts val="0"/>
              </a:spcAft>
              <a:buClr>
                <a:srgbClr val="3F3F3F"/>
              </a:buClr>
              <a:buSzPts val="3200"/>
              <a:buFont typeface="Meiry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9"/>
          <p:cNvSpPr txBox="1"/>
          <p:nvPr>
            <p:ph idx="1" type="body"/>
          </p:nvPr>
        </p:nvSpPr>
        <p:spPr>
          <a:xfrm>
            <a:off x="638818" y="640078"/>
            <a:ext cx="6969693" cy="5455921"/>
          </a:xfrm>
          <a:prstGeom prst="rect">
            <a:avLst/>
          </a:prstGeom>
          <a:noFill/>
          <a:ln>
            <a:noFill/>
          </a:ln>
        </p:spPr>
        <p:txBody>
          <a:bodyPr anchorCtr="0" anchor="ctr"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2000"/>
              <a:buNone/>
              <a:defRPr sz="2000"/>
            </a:lvl1pPr>
            <a:lvl2pPr indent="-228600" lvl="1" marL="914400" algn="l">
              <a:lnSpc>
                <a:spcPct val="140000"/>
              </a:lnSpc>
              <a:spcBef>
                <a:spcPts val="930"/>
              </a:spcBef>
              <a:spcAft>
                <a:spcPts val="0"/>
              </a:spcAft>
              <a:buClr>
                <a:srgbClr val="3F3F3F"/>
              </a:buClr>
              <a:buSzPts val="1800"/>
              <a:buNone/>
              <a:defRPr sz="1800"/>
            </a:lvl2pPr>
            <a:lvl3pPr indent="-330200" lvl="2" marL="1371600" algn="l">
              <a:lnSpc>
                <a:spcPct val="140000"/>
              </a:lnSpc>
              <a:spcBef>
                <a:spcPts val="930"/>
              </a:spcBef>
              <a:spcAft>
                <a:spcPts val="0"/>
              </a:spcAft>
              <a:buClr>
                <a:srgbClr val="3F3F3F"/>
              </a:buClr>
              <a:buSzPts val="1600"/>
              <a:buChar char="–"/>
              <a:defRPr sz="1600"/>
            </a:lvl3pPr>
            <a:lvl4pPr indent="-317500" lvl="3" marL="1828800" algn="l">
              <a:lnSpc>
                <a:spcPct val="140000"/>
              </a:lnSpc>
              <a:spcBef>
                <a:spcPts val="930"/>
              </a:spcBef>
              <a:spcAft>
                <a:spcPts val="0"/>
              </a:spcAft>
              <a:buClr>
                <a:srgbClr val="3F3F3F"/>
              </a:buClr>
              <a:buSzPts val="1400"/>
              <a:buChar char="–"/>
              <a:defRPr sz="1400"/>
            </a:lvl4pPr>
            <a:lvl5pPr indent="-317500" lvl="4" marL="2286000" algn="l">
              <a:lnSpc>
                <a:spcPct val="140000"/>
              </a:lnSpc>
              <a:spcBef>
                <a:spcPts val="930"/>
              </a:spcBef>
              <a:spcAft>
                <a:spcPts val="0"/>
              </a:spcAft>
              <a:buClr>
                <a:srgbClr val="3F3F3F"/>
              </a:buClr>
              <a:buSzPts val="1400"/>
              <a:buChar char="–"/>
              <a:defRPr sz="1400"/>
            </a:lvl5pPr>
            <a:lvl6pPr indent="-317500" lvl="5" marL="2743200" algn="l">
              <a:lnSpc>
                <a:spcPct val="111000"/>
              </a:lnSpc>
              <a:spcBef>
                <a:spcPts val="930"/>
              </a:spcBef>
              <a:spcAft>
                <a:spcPts val="0"/>
              </a:spcAft>
              <a:buClr>
                <a:srgbClr val="657C95"/>
              </a:buClr>
              <a:buSzPts val="1400"/>
              <a:buChar char="–"/>
              <a:defRPr sz="1400"/>
            </a:lvl6pPr>
            <a:lvl7pPr indent="-317500" lvl="6" marL="3200400" algn="l">
              <a:lnSpc>
                <a:spcPct val="111000"/>
              </a:lnSpc>
              <a:spcBef>
                <a:spcPts val="930"/>
              </a:spcBef>
              <a:spcAft>
                <a:spcPts val="0"/>
              </a:spcAft>
              <a:buClr>
                <a:srgbClr val="657C95"/>
              </a:buClr>
              <a:buSzPts val="1400"/>
              <a:buChar char="–"/>
              <a:defRPr sz="1400"/>
            </a:lvl7pPr>
            <a:lvl8pPr indent="-317500" lvl="7" marL="3657600" algn="l">
              <a:lnSpc>
                <a:spcPct val="111000"/>
              </a:lnSpc>
              <a:spcBef>
                <a:spcPts val="930"/>
              </a:spcBef>
              <a:spcAft>
                <a:spcPts val="0"/>
              </a:spcAft>
              <a:buClr>
                <a:srgbClr val="657C95"/>
              </a:buClr>
              <a:buSzPts val="1400"/>
              <a:buChar char="–"/>
              <a:defRPr sz="1400"/>
            </a:lvl8pPr>
            <a:lvl9pPr indent="-317500" lvl="8" marL="4114800" algn="l">
              <a:lnSpc>
                <a:spcPct val="111000"/>
              </a:lnSpc>
              <a:spcBef>
                <a:spcPts val="930"/>
              </a:spcBef>
              <a:spcAft>
                <a:spcPts val="0"/>
              </a:spcAft>
              <a:buClr>
                <a:srgbClr val="657C95"/>
              </a:buClr>
              <a:buSzPts val="1400"/>
              <a:buChar char="–"/>
              <a:defRPr sz="1400"/>
            </a:lvl9pPr>
          </a:lstStyle>
          <a:p/>
        </p:txBody>
      </p:sp>
      <p:sp>
        <p:nvSpPr>
          <p:cNvPr id="67" name="Google Shape;67;p29"/>
          <p:cNvSpPr txBox="1"/>
          <p:nvPr>
            <p:ph idx="2" type="body"/>
          </p:nvPr>
        </p:nvSpPr>
        <p:spPr>
          <a:xfrm>
            <a:off x="8753015" y="3223803"/>
            <a:ext cx="2796066" cy="2872197"/>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1400"/>
              </a:spcBef>
              <a:spcAft>
                <a:spcPts val="0"/>
              </a:spcAft>
              <a:buClr>
                <a:srgbClr val="3F3F3F"/>
              </a:buClr>
              <a:buSzPts val="1800"/>
              <a:buNone/>
              <a:defRPr b="0" sz="1800"/>
            </a:lvl1pPr>
            <a:lvl2pPr indent="-228600" lvl="1" marL="914400" algn="l">
              <a:lnSpc>
                <a:spcPct val="140000"/>
              </a:lnSpc>
              <a:spcBef>
                <a:spcPts val="930"/>
              </a:spcBef>
              <a:spcAft>
                <a:spcPts val="0"/>
              </a:spcAft>
              <a:buClr>
                <a:srgbClr val="3F3F3F"/>
              </a:buClr>
              <a:buSzPts val="1400"/>
              <a:buNone/>
              <a:defRPr sz="1400"/>
            </a:lvl2pPr>
            <a:lvl3pPr indent="-228600" lvl="2" marL="1371600" algn="l">
              <a:lnSpc>
                <a:spcPct val="140000"/>
              </a:lnSpc>
              <a:spcBef>
                <a:spcPts val="930"/>
              </a:spcBef>
              <a:spcAft>
                <a:spcPts val="0"/>
              </a:spcAft>
              <a:buClr>
                <a:srgbClr val="3F3F3F"/>
              </a:buClr>
              <a:buSzPts val="1200"/>
              <a:buNone/>
              <a:defRPr sz="1200"/>
            </a:lvl3pPr>
            <a:lvl4pPr indent="-228600" lvl="3" marL="1828800" algn="l">
              <a:lnSpc>
                <a:spcPct val="140000"/>
              </a:lnSpc>
              <a:spcBef>
                <a:spcPts val="930"/>
              </a:spcBef>
              <a:spcAft>
                <a:spcPts val="0"/>
              </a:spcAft>
              <a:buClr>
                <a:srgbClr val="3F3F3F"/>
              </a:buClr>
              <a:buSzPts val="1000"/>
              <a:buNone/>
              <a:defRPr sz="1000"/>
            </a:lvl4pPr>
            <a:lvl5pPr indent="-228600" lvl="4" marL="2286000" algn="l">
              <a:lnSpc>
                <a:spcPct val="140000"/>
              </a:lnSpc>
              <a:spcBef>
                <a:spcPts val="930"/>
              </a:spcBef>
              <a:spcAft>
                <a:spcPts val="0"/>
              </a:spcAft>
              <a:buClr>
                <a:srgbClr val="3F3F3F"/>
              </a:buClr>
              <a:buSzPts val="1000"/>
              <a:buNone/>
              <a:defRPr sz="1000"/>
            </a:lvl5pPr>
            <a:lvl6pPr indent="-228600" lvl="5" marL="2743200" algn="l">
              <a:lnSpc>
                <a:spcPct val="111000"/>
              </a:lnSpc>
              <a:spcBef>
                <a:spcPts val="930"/>
              </a:spcBef>
              <a:spcAft>
                <a:spcPts val="0"/>
              </a:spcAft>
              <a:buClr>
                <a:srgbClr val="657C95"/>
              </a:buClr>
              <a:buSzPts val="1000"/>
              <a:buNone/>
              <a:defRPr sz="1000"/>
            </a:lvl6pPr>
            <a:lvl7pPr indent="-228600" lvl="6" marL="3200400" algn="l">
              <a:lnSpc>
                <a:spcPct val="111000"/>
              </a:lnSpc>
              <a:spcBef>
                <a:spcPts val="930"/>
              </a:spcBef>
              <a:spcAft>
                <a:spcPts val="0"/>
              </a:spcAft>
              <a:buClr>
                <a:srgbClr val="657C95"/>
              </a:buClr>
              <a:buSzPts val="1000"/>
              <a:buNone/>
              <a:defRPr sz="1000"/>
            </a:lvl7pPr>
            <a:lvl8pPr indent="-228600" lvl="7" marL="3657600" algn="l">
              <a:lnSpc>
                <a:spcPct val="111000"/>
              </a:lnSpc>
              <a:spcBef>
                <a:spcPts val="930"/>
              </a:spcBef>
              <a:spcAft>
                <a:spcPts val="0"/>
              </a:spcAft>
              <a:buClr>
                <a:srgbClr val="657C95"/>
              </a:buClr>
              <a:buSzPts val="1000"/>
              <a:buNone/>
              <a:defRPr sz="1000"/>
            </a:lvl8pPr>
            <a:lvl9pPr indent="-228600" lvl="8" marL="4114800" algn="l">
              <a:lnSpc>
                <a:spcPct val="111000"/>
              </a:lnSpc>
              <a:spcBef>
                <a:spcPts val="930"/>
              </a:spcBef>
              <a:spcAft>
                <a:spcPts val="0"/>
              </a:spcAft>
              <a:buClr>
                <a:srgbClr val="657C95"/>
              </a:buClr>
              <a:buSzPts val="1000"/>
              <a:buNone/>
              <a:defRPr sz="1000"/>
            </a:lvl9pPr>
          </a:lstStyle>
          <a:p/>
        </p:txBody>
      </p:sp>
      <p:sp>
        <p:nvSpPr>
          <p:cNvPr id="68" name="Google Shape;68;p29"/>
          <p:cNvSpPr/>
          <p:nvPr/>
        </p:nvSpPr>
        <p:spPr>
          <a:xfrm rot="5400000">
            <a:off x="4851595" y="3396997"/>
            <a:ext cx="6858002"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69" name="Google Shape;69;p29"/>
          <p:cNvSpPr txBox="1"/>
          <p:nvPr>
            <p:ph idx="10" type="dt"/>
          </p:nvPr>
        </p:nvSpPr>
        <p:spPr>
          <a:xfrm>
            <a:off x="8753015" y="6309360"/>
            <a:ext cx="1734207"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9"/>
          <p:cNvSpPr txBox="1"/>
          <p:nvPr>
            <p:ph idx="11" type="ftr"/>
          </p:nvPr>
        </p:nvSpPr>
        <p:spPr>
          <a:xfrm>
            <a:off x="638818" y="6309360"/>
            <a:ext cx="6993867"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9"/>
          <p:cNvSpPr txBox="1"/>
          <p:nvPr>
            <p:ph idx="12" type="sldNum"/>
          </p:nvPr>
        </p:nvSpPr>
        <p:spPr>
          <a:xfrm>
            <a:off x="10569202" y="6309360"/>
            <a:ext cx="979879" cy="457200"/>
          </a:xfrm>
          <a:prstGeom prst="rect">
            <a:avLst/>
          </a:prstGeom>
          <a:noFill/>
          <a:ln>
            <a:noFill/>
          </a:ln>
        </p:spPr>
        <p:txBody>
          <a:bodyPr anchorCtr="0" anchor="b" bIns="91425" lIns="109725" spcFirstLastPara="1" rIns="109725" wrap="square" tIns="109725">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54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5" name="Shape 525"/>
        <p:cNvGrpSpPr/>
        <p:nvPr/>
      </p:nvGrpSpPr>
      <p:grpSpPr>
        <a:xfrm>
          <a:off x="0" y="0"/>
          <a:ext cx="0" cy="0"/>
          <a:chOff x="0" y="0"/>
          <a:chExt cx="0" cy="0"/>
        </a:xfrm>
      </p:grpSpPr>
      <p:sp>
        <p:nvSpPr>
          <p:cNvPr id="526" name="Google Shape;526;g37419fbb3e5_0_14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7" name="Google Shape;527;g37419fbb3e5_0_14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8" name="Google Shape;528;g37419fbb3e5_0_14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9" name="Google Shape;529;g37419fbb3e5_0_14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0" name="Shape 530"/>
        <p:cNvGrpSpPr/>
        <p:nvPr/>
      </p:nvGrpSpPr>
      <p:grpSpPr>
        <a:xfrm>
          <a:off x="0" y="0"/>
          <a:ext cx="0" cy="0"/>
          <a:chOff x="0" y="0"/>
          <a:chExt cx="0" cy="0"/>
        </a:xfrm>
      </p:grpSpPr>
      <p:sp>
        <p:nvSpPr>
          <p:cNvPr id="531" name="Google Shape;531;g37419fbb3e5_0_142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2" name="Google Shape;532;g37419fbb3e5_0_1421"/>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33" name="Google Shape;533;g37419fbb3e5_0_1421"/>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34" name="Google Shape;534;g37419fbb3e5_0_142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5" name="Google Shape;535;g37419fbb3e5_0_14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6" name="Google Shape;536;g37419fbb3e5_0_14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37" name="Shape 537"/>
        <p:cNvGrpSpPr/>
        <p:nvPr/>
      </p:nvGrpSpPr>
      <p:grpSpPr>
        <a:xfrm>
          <a:off x="0" y="0"/>
          <a:ext cx="0" cy="0"/>
          <a:chOff x="0" y="0"/>
          <a:chExt cx="0" cy="0"/>
        </a:xfrm>
      </p:grpSpPr>
      <p:sp>
        <p:nvSpPr>
          <p:cNvPr id="538" name="Google Shape;538;g37419fbb3e5_0_14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9" name="Google Shape;539;g37419fbb3e5_0_1428"/>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0" name="Google Shape;540;g37419fbb3e5_0_142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1" name="Google Shape;541;g37419fbb3e5_0_142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2" name="Google Shape;542;g37419fbb3e5_0_142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43" name="Shape 543"/>
        <p:cNvGrpSpPr/>
        <p:nvPr/>
      </p:nvGrpSpPr>
      <p:grpSpPr>
        <a:xfrm>
          <a:off x="0" y="0"/>
          <a:ext cx="0" cy="0"/>
          <a:chOff x="0" y="0"/>
          <a:chExt cx="0" cy="0"/>
        </a:xfrm>
      </p:grpSpPr>
      <p:sp>
        <p:nvSpPr>
          <p:cNvPr id="544" name="Google Shape;544;g37419fbb3e5_0_1434"/>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5" name="Google Shape;545;g37419fbb3e5_0_1434"/>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6" name="Google Shape;546;g37419fbb3e5_0_14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7" name="Google Shape;547;g37419fbb3e5_0_14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8" name="Google Shape;548;g37419fbb3e5_0_14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49" name="Shape 549"/>
        <p:cNvGrpSpPr/>
        <p:nvPr/>
      </p:nvGrpSpPr>
      <p:grpSpPr>
        <a:xfrm>
          <a:off x="0" y="0"/>
          <a:ext cx="0" cy="0"/>
          <a:chOff x="0" y="0"/>
          <a:chExt cx="0" cy="0"/>
        </a:xfrm>
      </p:grpSpPr>
      <p:sp>
        <p:nvSpPr>
          <p:cNvPr id="550" name="Google Shape;550;g37419fbb3e5_0_1440"/>
          <p:cNvSpPr txBox="1"/>
          <p:nvPr>
            <p:ph type="title"/>
          </p:nvPr>
        </p:nvSpPr>
        <p:spPr>
          <a:xfrm>
            <a:off x="981074" y="476740"/>
            <a:ext cx="10230000" cy="747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1" name="Google Shape;551;g37419fbb3e5_0_1440"/>
          <p:cNvSpPr txBox="1"/>
          <p:nvPr>
            <p:ph idx="1" type="body"/>
          </p:nvPr>
        </p:nvSpPr>
        <p:spPr>
          <a:xfrm>
            <a:off x="981074" y="1579296"/>
            <a:ext cx="10230000" cy="3813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552" name="Shape 552"/>
        <p:cNvGrpSpPr/>
        <p:nvPr/>
      </p:nvGrpSpPr>
      <p:grpSpPr>
        <a:xfrm>
          <a:off x="0" y="0"/>
          <a:ext cx="0" cy="0"/>
          <a:chOff x="0" y="0"/>
          <a:chExt cx="0" cy="0"/>
        </a:xfrm>
      </p:grpSpPr>
      <p:sp>
        <p:nvSpPr>
          <p:cNvPr id="553" name="Google Shape;553;g37419fbb3e5_0_14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4" name="Google Shape;554;g37419fbb3e5_0_1443"/>
          <p:cNvSpPr txBox="1"/>
          <p:nvPr>
            <p:ph idx="1" type="body"/>
          </p:nvPr>
        </p:nvSpPr>
        <p:spPr>
          <a:xfrm>
            <a:off x="981074" y="1579296"/>
            <a:ext cx="5038800" cy="3813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5" name="Google Shape;555;g37419fbb3e5_0_1443"/>
          <p:cNvSpPr txBox="1"/>
          <p:nvPr>
            <p:ph idx="2" type="body"/>
          </p:nvPr>
        </p:nvSpPr>
        <p:spPr>
          <a:xfrm>
            <a:off x="6172200" y="1579295"/>
            <a:ext cx="5038800" cy="3813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556" name="Shape 556"/>
        <p:cNvGrpSpPr/>
        <p:nvPr/>
      </p:nvGrpSpPr>
      <p:grpSpPr>
        <a:xfrm>
          <a:off x="0" y="0"/>
          <a:ext cx="0" cy="0"/>
          <a:chOff x="0" y="0"/>
          <a:chExt cx="0" cy="0"/>
        </a:xfrm>
      </p:grpSpPr>
      <p:sp>
        <p:nvSpPr>
          <p:cNvPr id="557" name="Google Shape;557;g37419fbb3e5_0_1447"/>
          <p:cNvSpPr txBox="1"/>
          <p:nvPr>
            <p:ph type="title"/>
          </p:nvPr>
        </p:nvSpPr>
        <p:spPr>
          <a:xfrm>
            <a:off x="839788" y="476740"/>
            <a:ext cx="3932100" cy="11025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8" name="Google Shape;558;g37419fbb3e5_0_1447"/>
          <p:cNvSpPr txBox="1"/>
          <p:nvPr>
            <p:ph idx="1" type="body"/>
          </p:nvPr>
        </p:nvSpPr>
        <p:spPr>
          <a:xfrm>
            <a:off x="5156294" y="476741"/>
            <a:ext cx="6031800" cy="49164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9" name="Google Shape;559;g37419fbb3e5_0_1447"/>
          <p:cNvSpPr txBox="1"/>
          <p:nvPr>
            <p:ph idx="2" type="body"/>
          </p:nvPr>
        </p:nvSpPr>
        <p:spPr>
          <a:xfrm>
            <a:off x="839788" y="1579296"/>
            <a:ext cx="3932100" cy="3813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2" name="Shape 72"/>
        <p:cNvGrpSpPr/>
        <p:nvPr/>
      </p:nvGrpSpPr>
      <p:grpSpPr>
        <a:xfrm>
          <a:off x="0" y="0"/>
          <a:ext cx="0" cy="0"/>
          <a:chOff x="0" y="0"/>
          <a:chExt cx="0" cy="0"/>
        </a:xfrm>
      </p:grpSpPr>
      <p:sp>
        <p:nvSpPr>
          <p:cNvPr id="73" name="Google Shape;73;p20"/>
          <p:cNvSpPr txBox="1"/>
          <p:nvPr>
            <p:ph type="title"/>
          </p:nvPr>
        </p:nvSpPr>
        <p:spPr>
          <a:xfrm>
            <a:off x="642918" y="705113"/>
            <a:ext cx="3411973" cy="5197498"/>
          </a:xfrm>
          <a:prstGeom prst="rect">
            <a:avLst/>
          </a:prstGeom>
          <a:noFill/>
          <a:ln>
            <a:noFill/>
          </a:ln>
        </p:spPr>
        <p:txBody>
          <a:bodyPr anchorCtr="0" anchor="ctr" bIns="91425" lIns="109725" spcFirstLastPara="1" rIns="109725" wrap="square" tIns="109725">
            <a:normAutofit/>
          </a:bodyPr>
          <a:lstStyle>
            <a:lvl1pPr lvl="0" algn="l">
              <a:lnSpc>
                <a:spcPct val="15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0"/>
          <p:cNvSpPr txBox="1"/>
          <p:nvPr>
            <p:ph idx="1" type="body"/>
          </p:nvPr>
        </p:nvSpPr>
        <p:spPr>
          <a:xfrm>
            <a:off x="5376670" y="705114"/>
            <a:ext cx="6172412" cy="2403846"/>
          </a:xfrm>
          <a:prstGeom prst="rect">
            <a:avLst/>
          </a:prstGeom>
          <a:noFill/>
          <a:ln>
            <a:noFill/>
          </a:ln>
        </p:spPr>
        <p:txBody>
          <a:bodyPr anchorCtr="0" anchor="b"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657C95"/>
              </a:buClr>
              <a:buSzPts val="1800"/>
              <a:buChar char="–"/>
              <a:defRPr/>
            </a:lvl6pPr>
            <a:lvl7pPr indent="-342900" lvl="6" marL="3200400" algn="l">
              <a:lnSpc>
                <a:spcPct val="111000"/>
              </a:lnSpc>
              <a:spcBef>
                <a:spcPts val="930"/>
              </a:spcBef>
              <a:spcAft>
                <a:spcPts val="0"/>
              </a:spcAft>
              <a:buClr>
                <a:srgbClr val="657C95"/>
              </a:buClr>
              <a:buSzPts val="1800"/>
              <a:buChar char="–"/>
              <a:defRPr/>
            </a:lvl7pPr>
            <a:lvl8pPr indent="-342900" lvl="7" marL="3657600" algn="l">
              <a:lnSpc>
                <a:spcPct val="111000"/>
              </a:lnSpc>
              <a:spcBef>
                <a:spcPts val="930"/>
              </a:spcBef>
              <a:spcAft>
                <a:spcPts val="0"/>
              </a:spcAft>
              <a:buClr>
                <a:srgbClr val="657C95"/>
              </a:buClr>
              <a:buSzPts val="1800"/>
              <a:buChar char="–"/>
              <a:defRPr/>
            </a:lvl8pPr>
            <a:lvl9pPr indent="-342900" lvl="8" marL="4114800" algn="l">
              <a:lnSpc>
                <a:spcPct val="111000"/>
              </a:lnSpc>
              <a:spcBef>
                <a:spcPts val="930"/>
              </a:spcBef>
              <a:spcAft>
                <a:spcPts val="0"/>
              </a:spcAft>
              <a:buClr>
                <a:srgbClr val="657C95"/>
              </a:buClr>
              <a:buSzPts val="1800"/>
              <a:buChar char="–"/>
              <a:defRPr/>
            </a:lvl9pPr>
          </a:lstStyle>
          <a:p/>
        </p:txBody>
      </p:sp>
      <p:sp>
        <p:nvSpPr>
          <p:cNvPr id="75" name="Google Shape;75;p20"/>
          <p:cNvSpPr txBox="1"/>
          <p:nvPr>
            <p:ph idx="2" type="body"/>
          </p:nvPr>
        </p:nvSpPr>
        <p:spPr>
          <a:xfrm>
            <a:off x="5376670" y="3749040"/>
            <a:ext cx="6172411" cy="2346960"/>
          </a:xfrm>
          <a:prstGeom prst="rect">
            <a:avLst/>
          </a:prstGeom>
          <a:noFill/>
          <a:ln>
            <a:noFill/>
          </a:ln>
        </p:spPr>
        <p:txBody>
          <a:bodyPr anchorCtr="0" anchor="ctr"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657C95"/>
              </a:buClr>
              <a:buSzPts val="1800"/>
              <a:buChar char="–"/>
              <a:defRPr/>
            </a:lvl6pPr>
            <a:lvl7pPr indent="-342900" lvl="6" marL="3200400" algn="l">
              <a:lnSpc>
                <a:spcPct val="111000"/>
              </a:lnSpc>
              <a:spcBef>
                <a:spcPts val="930"/>
              </a:spcBef>
              <a:spcAft>
                <a:spcPts val="0"/>
              </a:spcAft>
              <a:buClr>
                <a:srgbClr val="657C95"/>
              </a:buClr>
              <a:buSzPts val="1800"/>
              <a:buChar char="–"/>
              <a:defRPr/>
            </a:lvl7pPr>
            <a:lvl8pPr indent="-342900" lvl="7" marL="3657600" algn="l">
              <a:lnSpc>
                <a:spcPct val="111000"/>
              </a:lnSpc>
              <a:spcBef>
                <a:spcPts val="930"/>
              </a:spcBef>
              <a:spcAft>
                <a:spcPts val="0"/>
              </a:spcAft>
              <a:buClr>
                <a:srgbClr val="657C95"/>
              </a:buClr>
              <a:buSzPts val="1800"/>
              <a:buChar char="–"/>
              <a:defRPr/>
            </a:lvl8pPr>
            <a:lvl9pPr indent="-342900" lvl="8" marL="4114800" algn="l">
              <a:lnSpc>
                <a:spcPct val="111000"/>
              </a:lnSpc>
              <a:spcBef>
                <a:spcPts val="930"/>
              </a:spcBef>
              <a:spcAft>
                <a:spcPts val="0"/>
              </a:spcAft>
              <a:buClr>
                <a:srgbClr val="657C95"/>
              </a:buClr>
              <a:buSzPts val="1800"/>
              <a:buChar char="–"/>
              <a:defRPr/>
            </a:lvl9pPr>
          </a:lstStyle>
          <a:p/>
        </p:txBody>
      </p:sp>
      <p:sp>
        <p:nvSpPr>
          <p:cNvPr id="76" name="Google Shape;76;p20"/>
          <p:cNvSpPr txBox="1"/>
          <p:nvPr>
            <p:ph idx="10" type="dt"/>
          </p:nvPr>
        </p:nvSpPr>
        <p:spPr>
          <a:xfrm>
            <a:off x="642917" y="6309360"/>
            <a:ext cx="3411973"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0"/>
          <p:cNvSpPr txBox="1"/>
          <p:nvPr>
            <p:ph idx="11" type="ftr"/>
          </p:nvPr>
        </p:nvSpPr>
        <p:spPr>
          <a:xfrm>
            <a:off x="5376670" y="6309360"/>
            <a:ext cx="4946592"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0"/>
          <p:cNvSpPr txBox="1"/>
          <p:nvPr>
            <p:ph idx="12" type="sldNum"/>
          </p:nvPr>
        </p:nvSpPr>
        <p:spPr>
          <a:xfrm>
            <a:off x="10569202" y="6309360"/>
            <a:ext cx="979879" cy="457200"/>
          </a:xfrm>
          <a:prstGeom prst="rect">
            <a:avLst/>
          </a:prstGeom>
          <a:noFill/>
          <a:ln>
            <a:noFill/>
          </a:ln>
        </p:spPr>
        <p:txBody>
          <a:bodyPr anchorCtr="0" anchor="b" bIns="91425" lIns="109725" spcFirstLastPara="1" rIns="109725" wrap="square" tIns="109725">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en-US"/>
              <a:t>‹#›</a:t>
            </a:fld>
            <a:endParaRPr/>
          </a:p>
        </p:txBody>
      </p:sp>
      <p:sp>
        <p:nvSpPr>
          <p:cNvPr id="79" name="Google Shape;79;p20"/>
          <p:cNvSpPr/>
          <p:nvPr/>
        </p:nvSpPr>
        <p:spPr>
          <a:xfrm rot="10800000">
            <a:off x="4693920" y="3396997"/>
            <a:ext cx="7498080"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80" name="Shape 80"/>
        <p:cNvGrpSpPr/>
        <p:nvPr/>
      </p:nvGrpSpPr>
      <p:grpSpPr>
        <a:xfrm>
          <a:off x="0" y="0"/>
          <a:ext cx="0" cy="0"/>
          <a:chOff x="0" y="0"/>
          <a:chExt cx="0" cy="0"/>
        </a:xfrm>
      </p:grpSpPr>
      <p:sp>
        <p:nvSpPr>
          <p:cNvPr id="81" name="Google Shape;81;g3709b40b6ab_0_333"/>
          <p:cNvSpPr txBox="1"/>
          <p:nvPr>
            <p:ph type="ctrTitle"/>
          </p:nvPr>
        </p:nvSpPr>
        <p:spPr>
          <a:xfrm>
            <a:off x="1483659" y="1925918"/>
            <a:ext cx="9144000" cy="2387700"/>
          </a:xfrm>
          <a:prstGeom prst="rect">
            <a:avLst/>
          </a:prstGeom>
          <a:noFill/>
          <a:ln>
            <a:noFill/>
          </a:ln>
        </p:spPr>
        <p:txBody>
          <a:bodyPr anchorCtr="1" anchor="ctr"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2" name="Shape 82"/>
        <p:cNvGrpSpPr/>
        <p:nvPr/>
      </p:nvGrpSpPr>
      <p:grpSpPr>
        <a:xfrm>
          <a:off x="0" y="0"/>
          <a:ext cx="0" cy="0"/>
          <a:chOff x="0" y="0"/>
          <a:chExt cx="0" cy="0"/>
        </a:xfrm>
      </p:grpSpPr>
      <p:sp>
        <p:nvSpPr>
          <p:cNvPr id="83" name="Google Shape;83;p25"/>
          <p:cNvSpPr txBox="1"/>
          <p:nvPr>
            <p:ph type="title"/>
          </p:nvPr>
        </p:nvSpPr>
        <p:spPr>
          <a:xfrm>
            <a:off x="642918" y="705113"/>
            <a:ext cx="3411973" cy="5197498"/>
          </a:xfrm>
          <a:prstGeom prst="rect">
            <a:avLst/>
          </a:prstGeom>
          <a:noFill/>
          <a:ln>
            <a:noFill/>
          </a:ln>
        </p:spPr>
        <p:txBody>
          <a:bodyPr anchorCtr="0" anchor="ctr" bIns="91425" lIns="109725" spcFirstLastPara="1" rIns="109725" wrap="square" tIns="109725">
            <a:normAutofit/>
          </a:bodyPr>
          <a:lstStyle>
            <a:lvl1pPr lvl="0" algn="l">
              <a:lnSpc>
                <a:spcPct val="15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5"/>
          <p:cNvSpPr txBox="1"/>
          <p:nvPr>
            <p:ph idx="1" type="body"/>
          </p:nvPr>
        </p:nvSpPr>
        <p:spPr>
          <a:xfrm>
            <a:off x="5376671" y="705113"/>
            <a:ext cx="6172412" cy="5197497"/>
          </a:xfrm>
          <a:prstGeom prst="rect">
            <a:avLst/>
          </a:prstGeom>
          <a:noFill/>
          <a:ln>
            <a:noFill/>
          </a:ln>
        </p:spPr>
        <p:txBody>
          <a:bodyPr anchorCtr="0" anchor="ctr"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657C95"/>
              </a:buClr>
              <a:buSzPts val="1800"/>
              <a:buChar char="–"/>
              <a:defRPr/>
            </a:lvl6pPr>
            <a:lvl7pPr indent="-342900" lvl="6" marL="3200400" algn="l">
              <a:lnSpc>
                <a:spcPct val="111000"/>
              </a:lnSpc>
              <a:spcBef>
                <a:spcPts val="930"/>
              </a:spcBef>
              <a:spcAft>
                <a:spcPts val="0"/>
              </a:spcAft>
              <a:buClr>
                <a:srgbClr val="657C95"/>
              </a:buClr>
              <a:buSzPts val="1800"/>
              <a:buChar char="–"/>
              <a:defRPr/>
            </a:lvl7pPr>
            <a:lvl8pPr indent="-342900" lvl="7" marL="3657600" algn="l">
              <a:lnSpc>
                <a:spcPct val="111000"/>
              </a:lnSpc>
              <a:spcBef>
                <a:spcPts val="930"/>
              </a:spcBef>
              <a:spcAft>
                <a:spcPts val="0"/>
              </a:spcAft>
              <a:buClr>
                <a:srgbClr val="657C95"/>
              </a:buClr>
              <a:buSzPts val="1800"/>
              <a:buChar char="–"/>
              <a:defRPr/>
            </a:lvl8pPr>
            <a:lvl9pPr indent="-342900" lvl="8" marL="4114800" algn="l">
              <a:lnSpc>
                <a:spcPct val="111000"/>
              </a:lnSpc>
              <a:spcBef>
                <a:spcPts val="930"/>
              </a:spcBef>
              <a:spcAft>
                <a:spcPts val="0"/>
              </a:spcAft>
              <a:buClr>
                <a:srgbClr val="657C95"/>
              </a:buClr>
              <a:buSzPts val="1800"/>
              <a:buChar char="–"/>
              <a:defRPr/>
            </a:lvl9pPr>
          </a:lstStyle>
          <a:p/>
        </p:txBody>
      </p:sp>
      <p:sp>
        <p:nvSpPr>
          <p:cNvPr id="85" name="Google Shape;85;p25"/>
          <p:cNvSpPr txBox="1"/>
          <p:nvPr>
            <p:ph idx="10" type="dt"/>
          </p:nvPr>
        </p:nvSpPr>
        <p:spPr>
          <a:xfrm>
            <a:off x="642917" y="6309360"/>
            <a:ext cx="3411973"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5"/>
          <p:cNvSpPr txBox="1"/>
          <p:nvPr>
            <p:ph idx="11" type="ftr"/>
          </p:nvPr>
        </p:nvSpPr>
        <p:spPr>
          <a:xfrm>
            <a:off x="5376670" y="6309360"/>
            <a:ext cx="4946592"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5"/>
          <p:cNvSpPr txBox="1"/>
          <p:nvPr>
            <p:ph idx="12" type="sldNum"/>
          </p:nvPr>
        </p:nvSpPr>
        <p:spPr>
          <a:xfrm>
            <a:off x="10569202" y="6309360"/>
            <a:ext cx="979879" cy="457200"/>
          </a:xfrm>
          <a:prstGeom prst="rect">
            <a:avLst/>
          </a:prstGeom>
          <a:noFill/>
          <a:ln>
            <a:noFill/>
          </a:ln>
        </p:spPr>
        <p:txBody>
          <a:bodyPr anchorCtr="0" anchor="b" bIns="91425" lIns="109725" spcFirstLastPara="1" rIns="109725" wrap="square" tIns="109725">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bg>
      <p:bgPr>
        <a:solidFill>
          <a:schemeClr val="lt2"/>
        </a:solidFill>
      </p:bgPr>
    </p:bg>
    <p:spTree>
      <p:nvGrpSpPr>
        <p:cNvPr id="88" name="Shape 88"/>
        <p:cNvGrpSpPr/>
        <p:nvPr/>
      </p:nvGrpSpPr>
      <p:grpSpPr>
        <a:xfrm>
          <a:off x="0" y="0"/>
          <a:ext cx="0" cy="0"/>
          <a:chOff x="0" y="0"/>
          <a:chExt cx="0" cy="0"/>
        </a:xfrm>
      </p:grpSpPr>
      <p:sp>
        <p:nvSpPr>
          <p:cNvPr id="89" name="Google Shape;89;p28"/>
          <p:cNvSpPr txBox="1"/>
          <p:nvPr>
            <p:ph idx="10" type="dt"/>
          </p:nvPr>
        </p:nvSpPr>
        <p:spPr>
          <a:xfrm>
            <a:off x="642917" y="6309360"/>
            <a:ext cx="3411973"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8"/>
          <p:cNvSpPr txBox="1"/>
          <p:nvPr>
            <p:ph idx="11" type="ftr"/>
          </p:nvPr>
        </p:nvSpPr>
        <p:spPr>
          <a:xfrm>
            <a:off x="5376670" y="6309360"/>
            <a:ext cx="4946592"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8"/>
          <p:cNvSpPr txBox="1"/>
          <p:nvPr>
            <p:ph idx="12" type="sldNum"/>
          </p:nvPr>
        </p:nvSpPr>
        <p:spPr>
          <a:xfrm>
            <a:off x="10569202" y="6309360"/>
            <a:ext cx="979879" cy="457200"/>
          </a:xfrm>
          <a:prstGeom prst="rect">
            <a:avLst/>
          </a:prstGeom>
          <a:noFill/>
          <a:ln>
            <a:noFill/>
          </a:ln>
        </p:spPr>
        <p:txBody>
          <a:bodyPr anchorCtr="0" anchor="b" bIns="91425" lIns="109725" spcFirstLastPara="1" rIns="109725" wrap="square" tIns="109725">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5400">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6.xml"/><Relationship Id="rId22" Type="http://schemas.openxmlformats.org/officeDocument/2006/relationships/slideLayout" Target="../slideLayouts/slideLayout38.xml"/><Relationship Id="rId21" Type="http://schemas.openxmlformats.org/officeDocument/2006/relationships/slideLayout" Target="../slideLayouts/slideLayout37.xml"/><Relationship Id="rId24" Type="http://schemas.openxmlformats.org/officeDocument/2006/relationships/slideLayout" Target="../slideLayouts/slideLayout40.xml"/><Relationship Id="rId23" Type="http://schemas.openxmlformats.org/officeDocument/2006/relationships/slideLayout" Target="../slideLayouts/slideLayout39.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25" Type="http://schemas.openxmlformats.org/officeDocument/2006/relationships/theme" Target="../theme/theme1.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19" Type="http://schemas.openxmlformats.org/officeDocument/2006/relationships/slideLayout" Target="../slideLayouts/slideLayout35.xml"/><Relationship Id="rId18"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3" Type="http://schemas.openxmlformats.org/officeDocument/2006/relationships/slideLayout" Target="../slideLayouts/slideLayout52.xml"/><Relationship Id="rId12" Type="http://schemas.openxmlformats.org/officeDocument/2006/relationships/slideLayout" Target="../slideLayouts/slideLayout51.xml"/><Relationship Id="rId15" Type="http://schemas.openxmlformats.org/officeDocument/2006/relationships/slideLayout" Target="../slideLayouts/slideLayout54.xml"/><Relationship Id="rId14" Type="http://schemas.openxmlformats.org/officeDocument/2006/relationships/slideLayout" Target="../slideLayouts/slideLayout53.xml"/><Relationship Id="rId17" Type="http://schemas.openxmlformats.org/officeDocument/2006/relationships/slideLayout" Target="../slideLayouts/slideLayout56.xml"/><Relationship Id="rId16" Type="http://schemas.openxmlformats.org/officeDocument/2006/relationships/slideLayout" Target="../slideLayouts/slideLayout55.xml"/><Relationship Id="rId18"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16"/>
          <p:cNvSpPr/>
          <p:nvPr/>
        </p:nvSpPr>
        <p:spPr>
          <a:xfrm>
            <a:off x="4718302" y="0"/>
            <a:ext cx="7473698" cy="6858000"/>
          </a:xfrm>
          <a:prstGeom prst="rect">
            <a:avLst/>
          </a:prstGeom>
          <a:solidFill>
            <a:schemeClr val="lt1">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11" name="Google Shape;11;p16"/>
          <p:cNvSpPr txBox="1"/>
          <p:nvPr>
            <p:ph type="title"/>
          </p:nvPr>
        </p:nvSpPr>
        <p:spPr>
          <a:xfrm>
            <a:off x="642918" y="705113"/>
            <a:ext cx="3411973" cy="5197498"/>
          </a:xfrm>
          <a:prstGeom prst="rect">
            <a:avLst/>
          </a:prstGeom>
          <a:noFill/>
          <a:ln>
            <a:noFill/>
          </a:ln>
        </p:spPr>
        <p:txBody>
          <a:bodyPr anchorCtr="0" anchor="ctr" bIns="91425" lIns="109725" spcFirstLastPara="1" rIns="109725" wrap="square" tIns="109725">
            <a:normAutofit/>
          </a:bodyPr>
          <a:lstStyle>
            <a:lvl1pPr lvl="0" marR="0" rtl="0" algn="l">
              <a:lnSpc>
                <a:spcPct val="150000"/>
              </a:lnSpc>
              <a:spcBef>
                <a:spcPts val="0"/>
              </a:spcBef>
              <a:spcAft>
                <a:spcPts val="0"/>
              </a:spcAft>
              <a:buClr>
                <a:srgbClr val="3F3F3F"/>
              </a:buClr>
              <a:buSzPts val="3600"/>
              <a:buFont typeface="Meiryo"/>
              <a:buNone/>
              <a:defRPr b="1" i="0" sz="3600" u="none" cap="none" strike="noStrike">
                <a:solidFill>
                  <a:srgbClr val="3F3F3F"/>
                </a:solidFill>
                <a:latin typeface="Meiryo"/>
                <a:ea typeface="Meiryo"/>
                <a:cs typeface="Meiryo"/>
                <a:sym typeface="Meiry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6"/>
          <p:cNvSpPr txBox="1"/>
          <p:nvPr>
            <p:ph idx="1" type="body"/>
          </p:nvPr>
        </p:nvSpPr>
        <p:spPr>
          <a:xfrm>
            <a:off x="5376671" y="705113"/>
            <a:ext cx="6172412" cy="5197497"/>
          </a:xfrm>
          <a:prstGeom prst="rect">
            <a:avLst/>
          </a:prstGeom>
          <a:noFill/>
          <a:ln>
            <a:noFill/>
          </a:ln>
        </p:spPr>
        <p:txBody>
          <a:bodyPr anchorCtr="0" anchor="ctr" bIns="91425" lIns="109725" spcFirstLastPara="1" rIns="109725" wrap="square" tIns="109725">
            <a:normAutofit/>
          </a:bodyPr>
          <a:lstStyle>
            <a:lvl1pPr indent="-228600" lvl="0" marL="457200" marR="0" rtl="0" algn="l">
              <a:lnSpc>
                <a:spcPct val="140000"/>
              </a:lnSpc>
              <a:spcBef>
                <a:spcPts val="930"/>
              </a:spcBef>
              <a:spcAft>
                <a:spcPts val="0"/>
              </a:spcAft>
              <a:buClr>
                <a:srgbClr val="3F3F3F"/>
              </a:buClr>
              <a:buSzPts val="1800"/>
              <a:buFont typeface="Corbel"/>
              <a:buNone/>
              <a:defRPr b="1" i="0" sz="1800" u="none" cap="none" strike="noStrike">
                <a:solidFill>
                  <a:srgbClr val="3F3F3F"/>
                </a:solidFill>
                <a:latin typeface="Meiryo"/>
                <a:ea typeface="Meiryo"/>
                <a:cs typeface="Meiryo"/>
                <a:sym typeface="Meiryo"/>
              </a:defRPr>
            </a:lvl1pPr>
            <a:lvl2pPr indent="-228600" lvl="1" marL="914400" marR="0" rtl="0" algn="l">
              <a:lnSpc>
                <a:spcPct val="140000"/>
              </a:lnSpc>
              <a:spcBef>
                <a:spcPts val="930"/>
              </a:spcBef>
              <a:spcAft>
                <a:spcPts val="0"/>
              </a:spcAft>
              <a:buClr>
                <a:srgbClr val="3F3F3F"/>
              </a:buClr>
              <a:buSzPts val="1600"/>
              <a:buFont typeface="Corbel"/>
              <a:buNone/>
              <a:defRPr b="0" i="0" sz="1600" u="none" cap="none" strike="noStrike">
                <a:solidFill>
                  <a:srgbClr val="3F3F3F"/>
                </a:solidFill>
                <a:latin typeface="Meiryo"/>
                <a:ea typeface="Meiryo"/>
                <a:cs typeface="Meiryo"/>
                <a:sym typeface="Meiryo"/>
              </a:defRPr>
            </a:lvl2pPr>
            <a:lvl3pPr indent="-317500" lvl="2" marL="1371600" marR="0" rtl="0" algn="l">
              <a:lnSpc>
                <a:spcPct val="140000"/>
              </a:lnSpc>
              <a:spcBef>
                <a:spcPts val="930"/>
              </a:spcBef>
              <a:spcAft>
                <a:spcPts val="0"/>
              </a:spcAft>
              <a:buClr>
                <a:srgbClr val="3F3F3F"/>
              </a:buClr>
              <a:buSzPts val="1400"/>
              <a:buFont typeface="Corbel"/>
              <a:buChar char="–"/>
              <a:defRPr b="0" i="1" sz="1400" u="none" cap="none" strike="noStrike">
                <a:solidFill>
                  <a:srgbClr val="3F3F3F"/>
                </a:solidFill>
                <a:latin typeface="Meiryo"/>
                <a:ea typeface="Meiryo"/>
                <a:cs typeface="Meiryo"/>
                <a:sym typeface="Meiryo"/>
              </a:defRPr>
            </a:lvl3pPr>
            <a:lvl4pPr indent="-317500" lvl="3" marL="1828800" marR="0" rtl="0" algn="l">
              <a:lnSpc>
                <a:spcPct val="140000"/>
              </a:lnSpc>
              <a:spcBef>
                <a:spcPts val="930"/>
              </a:spcBef>
              <a:spcAft>
                <a:spcPts val="0"/>
              </a:spcAft>
              <a:buClr>
                <a:srgbClr val="3F3F3F"/>
              </a:buClr>
              <a:buSzPts val="1400"/>
              <a:buFont typeface="Corbel"/>
              <a:buChar char="–"/>
              <a:defRPr b="0" i="0" sz="1400" u="none" cap="none" strike="noStrike">
                <a:solidFill>
                  <a:srgbClr val="3F3F3F"/>
                </a:solidFill>
                <a:latin typeface="Meiryo"/>
                <a:ea typeface="Meiryo"/>
                <a:cs typeface="Meiryo"/>
                <a:sym typeface="Meiryo"/>
              </a:defRPr>
            </a:lvl4pPr>
            <a:lvl5pPr indent="-317500" lvl="4" marL="2286000" marR="0" rtl="0" algn="l">
              <a:lnSpc>
                <a:spcPct val="140000"/>
              </a:lnSpc>
              <a:spcBef>
                <a:spcPts val="930"/>
              </a:spcBef>
              <a:spcAft>
                <a:spcPts val="0"/>
              </a:spcAft>
              <a:buClr>
                <a:srgbClr val="3F3F3F"/>
              </a:buClr>
              <a:buSzPts val="1400"/>
              <a:buFont typeface="Corbel"/>
              <a:buChar char="–"/>
              <a:defRPr b="0" i="1" sz="1400" u="none" cap="none" strike="noStrike">
                <a:solidFill>
                  <a:srgbClr val="3F3F3F"/>
                </a:solidFill>
                <a:latin typeface="Meiryo"/>
                <a:ea typeface="Meiryo"/>
                <a:cs typeface="Meiryo"/>
                <a:sym typeface="Meiryo"/>
              </a:defRPr>
            </a:lvl5pPr>
            <a:lvl6pPr indent="-317500" lvl="5" marL="2743200" marR="0" rtl="0" algn="l">
              <a:lnSpc>
                <a:spcPct val="111000"/>
              </a:lnSpc>
              <a:spcBef>
                <a:spcPts val="930"/>
              </a:spcBef>
              <a:spcAft>
                <a:spcPts val="0"/>
              </a:spcAft>
              <a:buClr>
                <a:srgbClr val="657C95"/>
              </a:buClr>
              <a:buSzPts val="1400"/>
              <a:buFont typeface="Corbel"/>
              <a:buChar char="–"/>
              <a:defRPr b="0" i="0" sz="1400" u="none" cap="none" strike="noStrike">
                <a:solidFill>
                  <a:srgbClr val="657C95"/>
                </a:solidFill>
                <a:latin typeface="Meiryo"/>
                <a:ea typeface="Meiryo"/>
                <a:cs typeface="Meiryo"/>
                <a:sym typeface="Meiryo"/>
              </a:defRPr>
            </a:lvl6pPr>
            <a:lvl7pPr indent="-317500" lvl="6" marL="3200400" marR="0" rtl="0" algn="l">
              <a:lnSpc>
                <a:spcPct val="111000"/>
              </a:lnSpc>
              <a:spcBef>
                <a:spcPts val="930"/>
              </a:spcBef>
              <a:spcAft>
                <a:spcPts val="0"/>
              </a:spcAft>
              <a:buClr>
                <a:srgbClr val="657C95"/>
              </a:buClr>
              <a:buSzPts val="1400"/>
              <a:buFont typeface="Corbel"/>
              <a:buChar char="–"/>
              <a:defRPr b="0" i="1" sz="1400" u="none" cap="none" strike="noStrike">
                <a:solidFill>
                  <a:srgbClr val="657C95"/>
                </a:solidFill>
                <a:latin typeface="Meiryo"/>
                <a:ea typeface="Meiryo"/>
                <a:cs typeface="Meiryo"/>
                <a:sym typeface="Meiryo"/>
              </a:defRPr>
            </a:lvl7pPr>
            <a:lvl8pPr indent="-317500" lvl="7" marL="3657600" marR="0" rtl="0" algn="l">
              <a:lnSpc>
                <a:spcPct val="111000"/>
              </a:lnSpc>
              <a:spcBef>
                <a:spcPts val="930"/>
              </a:spcBef>
              <a:spcAft>
                <a:spcPts val="0"/>
              </a:spcAft>
              <a:buClr>
                <a:srgbClr val="657C95"/>
              </a:buClr>
              <a:buSzPts val="1400"/>
              <a:buFont typeface="Corbel"/>
              <a:buChar char="–"/>
              <a:defRPr b="0" i="0" sz="1400" u="none" cap="none" strike="noStrike">
                <a:solidFill>
                  <a:srgbClr val="657C95"/>
                </a:solidFill>
                <a:latin typeface="Meiryo"/>
                <a:ea typeface="Meiryo"/>
                <a:cs typeface="Meiryo"/>
                <a:sym typeface="Meiryo"/>
              </a:defRPr>
            </a:lvl8pPr>
            <a:lvl9pPr indent="-317500" lvl="8" marL="4114800" marR="0" rtl="0" algn="l">
              <a:lnSpc>
                <a:spcPct val="111000"/>
              </a:lnSpc>
              <a:spcBef>
                <a:spcPts val="930"/>
              </a:spcBef>
              <a:spcAft>
                <a:spcPts val="0"/>
              </a:spcAft>
              <a:buClr>
                <a:srgbClr val="657C95"/>
              </a:buClr>
              <a:buSzPts val="1400"/>
              <a:buFont typeface="Corbel"/>
              <a:buChar char="–"/>
              <a:defRPr b="0" i="1" sz="1400" u="none" cap="none" strike="noStrike">
                <a:solidFill>
                  <a:srgbClr val="657C95"/>
                </a:solidFill>
                <a:latin typeface="Meiryo"/>
                <a:ea typeface="Meiryo"/>
                <a:cs typeface="Meiryo"/>
                <a:sym typeface="Meiryo"/>
              </a:defRPr>
            </a:lvl9pPr>
          </a:lstStyle>
          <a:p/>
        </p:txBody>
      </p:sp>
      <p:sp>
        <p:nvSpPr>
          <p:cNvPr id="13" name="Google Shape;13;p16"/>
          <p:cNvSpPr txBox="1"/>
          <p:nvPr>
            <p:ph idx="10" type="dt"/>
          </p:nvPr>
        </p:nvSpPr>
        <p:spPr>
          <a:xfrm>
            <a:off x="642917" y="6309360"/>
            <a:ext cx="3411973" cy="457200"/>
          </a:xfrm>
          <a:prstGeom prst="rect">
            <a:avLst/>
          </a:prstGeom>
          <a:noFill/>
          <a:ln>
            <a:noFill/>
          </a:ln>
        </p:spPr>
        <p:txBody>
          <a:bodyPr anchorCtr="0" anchor="ctr" bIns="91425" lIns="109725" spcFirstLastPara="1" rIns="109725" wrap="square" tIns="1097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3F3F3F"/>
                </a:solidFill>
                <a:latin typeface="Meiryo"/>
                <a:ea typeface="Meiryo"/>
                <a:cs typeface="Meiryo"/>
                <a:sym typeface="Meiry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9pPr>
          </a:lstStyle>
          <a:p/>
        </p:txBody>
      </p:sp>
      <p:sp>
        <p:nvSpPr>
          <p:cNvPr id="14" name="Google Shape;14;p16"/>
          <p:cNvSpPr txBox="1"/>
          <p:nvPr>
            <p:ph idx="11" type="ftr"/>
          </p:nvPr>
        </p:nvSpPr>
        <p:spPr>
          <a:xfrm>
            <a:off x="5376670" y="6309360"/>
            <a:ext cx="4946592" cy="457200"/>
          </a:xfrm>
          <a:prstGeom prst="rect">
            <a:avLst/>
          </a:prstGeom>
          <a:noFill/>
          <a:ln>
            <a:noFill/>
          </a:ln>
        </p:spPr>
        <p:txBody>
          <a:bodyPr anchorCtr="0" anchor="ctr" bIns="91425" lIns="109725" spcFirstLastPara="1" rIns="109725" wrap="square" tIns="1097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3F3F3F"/>
                </a:solidFill>
                <a:latin typeface="Meiryo"/>
                <a:ea typeface="Meiryo"/>
                <a:cs typeface="Meiryo"/>
                <a:sym typeface="Meiry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9pPr>
          </a:lstStyle>
          <a:p/>
        </p:txBody>
      </p:sp>
      <p:sp>
        <p:nvSpPr>
          <p:cNvPr id="15" name="Google Shape;15;p16"/>
          <p:cNvSpPr txBox="1"/>
          <p:nvPr>
            <p:ph idx="12" type="sldNum"/>
          </p:nvPr>
        </p:nvSpPr>
        <p:spPr>
          <a:xfrm>
            <a:off x="10569202" y="6309360"/>
            <a:ext cx="979879" cy="457200"/>
          </a:xfrm>
          <a:prstGeom prst="rect">
            <a:avLst/>
          </a:prstGeom>
          <a:noFill/>
          <a:ln>
            <a:noFill/>
          </a:ln>
        </p:spPr>
        <p:txBody>
          <a:bodyPr anchorCtr="0" anchor="b" bIns="91425" lIns="109725" spcFirstLastPara="1" rIns="109725" wrap="square" tIns="109725">
            <a:noAutofit/>
          </a:bodyPr>
          <a:lstStyle>
            <a:lvl1pPr indent="0" lvl="0" marL="0" marR="0" rtl="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rtl="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rtl="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rtl="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rtl="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rtl="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rtl="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rtl="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rtl="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en-US"/>
              <a:t>‹#›</a:t>
            </a:fld>
            <a:endParaRPr/>
          </a:p>
        </p:txBody>
      </p:sp>
      <p:sp>
        <p:nvSpPr>
          <p:cNvPr id="16" name="Google Shape;16;p16"/>
          <p:cNvSpPr/>
          <p:nvPr/>
        </p:nvSpPr>
        <p:spPr>
          <a:xfrm rot="5400000">
            <a:off x="1257298" y="3396997"/>
            <a:ext cx="6858002" cy="6400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1"/>
            </a:gs>
            <a:gs pos="99000">
              <a:schemeClr val="accent5"/>
            </a:gs>
            <a:gs pos="100000">
              <a:schemeClr val="accent5"/>
            </a:gs>
          </a:gsLst>
          <a:lin ang="5400012" scaled="0"/>
        </a:gradFill>
      </p:bgPr>
    </p:bg>
    <p:spTree>
      <p:nvGrpSpPr>
        <p:cNvPr id="154" name="Shape 154"/>
        <p:cNvGrpSpPr/>
        <p:nvPr/>
      </p:nvGrpSpPr>
      <p:grpSpPr>
        <a:xfrm>
          <a:off x="0" y="0"/>
          <a:ext cx="0" cy="0"/>
          <a:chOff x="0" y="0"/>
          <a:chExt cx="0" cy="0"/>
        </a:xfrm>
      </p:grpSpPr>
      <p:sp>
        <p:nvSpPr>
          <p:cNvPr id="155" name="Google Shape;155;g37419fbb3e5_0_46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4400"/>
              <a:buFont typeface="Century Gothic"/>
              <a:buNone/>
              <a:defRPr b="1" i="0" sz="4400" u="none" cap="none" strike="noStrike">
                <a:solidFill>
                  <a:schemeClr val="dk1"/>
                </a:solidFill>
                <a:latin typeface="Century Gothic"/>
                <a:ea typeface="Century Gothic"/>
                <a:cs typeface="Century Gothic"/>
                <a:sym typeface="Century Gothic"/>
              </a:defRPr>
            </a:lvl1pPr>
            <a:lvl2pPr lvl="1">
              <a:spcBef>
                <a:spcPts val="0"/>
              </a:spcBef>
              <a:spcAft>
                <a:spcPts val="0"/>
              </a:spcAft>
              <a:buSzPts val="1500"/>
              <a:buNone/>
              <a:defRPr sz="1900"/>
            </a:lvl2pPr>
            <a:lvl3pPr lvl="2">
              <a:spcBef>
                <a:spcPts val="0"/>
              </a:spcBef>
              <a:spcAft>
                <a:spcPts val="0"/>
              </a:spcAft>
              <a:buSzPts val="1500"/>
              <a:buNone/>
              <a:defRPr sz="1900"/>
            </a:lvl3pPr>
            <a:lvl4pPr lvl="3">
              <a:spcBef>
                <a:spcPts val="0"/>
              </a:spcBef>
              <a:spcAft>
                <a:spcPts val="0"/>
              </a:spcAft>
              <a:buSzPts val="1500"/>
              <a:buNone/>
              <a:defRPr sz="1900"/>
            </a:lvl4pPr>
            <a:lvl5pPr lvl="4">
              <a:spcBef>
                <a:spcPts val="0"/>
              </a:spcBef>
              <a:spcAft>
                <a:spcPts val="0"/>
              </a:spcAft>
              <a:buSzPts val="1500"/>
              <a:buNone/>
              <a:defRPr sz="1900"/>
            </a:lvl5pPr>
            <a:lvl6pPr lvl="5">
              <a:spcBef>
                <a:spcPts val="0"/>
              </a:spcBef>
              <a:spcAft>
                <a:spcPts val="0"/>
              </a:spcAft>
              <a:buSzPts val="1500"/>
              <a:buNone/>
              <a:defRPr sz="1900"/>
            </a:lvl6pPr>
            <a:lvl7pPr lvl="6">
              <a:spcBef>
                <a:spcPts val="0"/>
              </a:spcBef>
              <a:spcAft>
                <a:spcPts val="0"/>
              </a:spcAft>
              <a:buSzPts val="1500"/>
              <a:buNone/>
              <a:defRPr sz="1900"/>
            </a:lvl7pPr>
            <a:lvl8pPr lvl="7">
              <a:spcBef>
                <a:spcPts val="0"/>
              </a:spcBef>
              <a:spcAft>
                <a:spcPts val="0"/>
              </a:spcAft>
              <a:buSzPts val="1500"/>
              <a:buNone/>
              <a:defRPr sz="1900"/>
            </a:lvl8pPr>
            <a:lvl9pPr lvl="8">
              <a:spcBef>
                <a:spcPts val="0"/>
              </a:spcBef>
              <a:spcAft>
                <a:spcPts val="0"/>
              </a:spcAft>
              <a:buSzPts val="1500"/>
              <a:buNone/>
              <a:defRPr sz="1900"/>
            </a:lvl9pPr>
          </a:lstStyle>
          <a:p/>
        </p:txBody>
      </p:sp>
      <p:sp>
        <p:nvSpPr>
          <p:cNvPr id="156" name="Google Shape;156;g37419fbb3e5_0_46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57" name="Google Shape;157;g37419fbb3e5_0_469"/>
          <p:cNvSpPr txBox="1"/>
          <p:nvPr>
            <p:ph idx="10" type="dt"/>
          </p:nvPr>
        </p:nvSpPr>
        <p:spPr>
          <a:xfrm>
            <a:off x="1524000" y="6123084"/>
            <a:ext cx="1085700" cy="3651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500"/>
              <a:buNone/>
              <a:defRPr b="0" i="0" sz="1600" u="none" cap="none" strike="noStrike">
                <a:solidFill>
                  <a:schemeClr val="lt1"/>
                </a:solidFill>
                <a:latin typeface="Arial"/>
                <a:ea typeface="Arial"/>
                <a:cs typeface="Arial"/>
                <a:sym typeface="Arial"/>
              </a:defRPr>
            </a:lvl1pPr>
            <a:lvl2pPr lvl="1" marR="0" algn="l">
              <a:spcBef>
                <a:spcPts val="0"/>
              </a:spcBef>
              <a:spcAft>
                <a:spcPts val="0"/>
              </a:spcAft>
              <a:buSzPts val="1500"/>
              <a:buNone/>
              <a:defRPr b="0" i="0" sz="1900" u="none" cap="none" strike="noStrike">
                <a:solidFill>
                  <a:schemeClr val="dk1"/>
                </a:solidFill>
                <a:latin typeface="Arial"/>
                <a:ea typeface="Arial"/>
                <a:cs typeface="Arial"/>
                <a:sym typeface="Arial"/>
              </a:defRPr>
            </a:lvl2pPr>
            <a:lvl3pPr lvl="2" marR="0" algn="l">
              <a:spcBef>
                <a:spcPts val="0"/>
              </a:spcBef>
              <a:spcAft>
                <a:spcPts val="0"/>
              </a:spcAft>
              <a:buSzPts val="1500"/>
              <a:buNone/>
              <a:defRPr b="0" i="0" sz="1900" u="none" cap="none" strike="noStrike">
                <a:solidFill>
                  <a:schemeClr val="dk1"/>
                </a:solidFill>
                <a:latin typeface="Arial"/>
                <a:ea typeface="Arial"/>
                <a:cs typeface="Arial"/>
                <a:sym typeface="Arial"/>
              </a:defRPr>
            </a:lvl3pPr>
            <a:lvl4pPr lvl="3" marR="0" algn="l">
              <a:spcBef>
                <a:spcPts val="0"/>
              </a:spcBef>
              <a:spcAft>
                <a:spcPts val="0"/>
              </a:spcAft>
              <a:buSzPts val="1500"/>
              <a:buNone/>
              <a:defRPr b="0" i="0" sz="1900" u="none" cap="none" strike="noStrike">
                <a:solidFill>
                  <a:schemeClr val="dk1"/>
                </a:solidFill>
                <a:latin typeface="Arial"/>
                <a:ea typeface="Arial"/>
                <a:cs typeface="Arial"/>
                <a:sym typeface="Arial"/>
              </a:defRPr>
            </a:lvl4pPr>
            <a:lvl5pPr lvl="4" marR="0" algn="l">
              <a:spcBef>
                <a:spcPts val="0"/>
              </a:spcBef>
              <a:spcAft>
                <a:spcPts val="0"/>
              </a:spcAft>
              <a:buSzPts val="1500"/>
              <a:buNone/>
              <a:defRPr b="0" i="0" sz="1900" u="none" cap="none" strike="noStrike">
                <a:solidFill>
                  <a:schemeClr val="dk1"/>
                </a:solidFill>
                <a:latin typeface="Arial"/>
                <a:ea typeface="Arial"/>
                <a:cs typeface="Arial"/>
                <a:sym typeface="Arial"/>
              </a:defRPr>
            </a:lvl5pPr>
            <a:lvl6pPr lvl="5" marR="0" algn="l">
              <a:spcBef>
                <a:spcPts val="0"/>
              </a:spcBef>
              <a:spcAft>
                <a:spcPts val="0"/>
              </a:spcAft>
              <a:buSzPts val="1500"/>
              <a:buNone/>
              <a:defRPr b="0" i="0" sz="1900" u="none" cap="none" strike="noStrike">
                <a:solidFill>
                  <a:schemeClr val="dk1"/>
                </a:solidFill>
                <a:latin typeface="Arial"/>
                <a:ea typeface="Arial"/>
                <a:cs typeface="Arial"/>
                <a:sym typeface="Arial"/>
              </a:defRPr>
            </a:lvl6pPr>
            <a:lvl7pPr lvl="6" marR="0" algn="l">
              <a:spcBef>
                <a:spcPts val="0"/>
              </a:spcBef>
              <a:spcAft>
                <a:spcPts val="0"/>
              </a:spcAft>
              <a:buSzPts val="1500"/>
              <a:buNone/>
              <a:defRPr b="0" i="0" sz="1900" u="none" cap="none" strike="noStrike">
                <a:solidFill>
                  <a:schemeClr val="dk1"/>
                </a:solidFill>
                <a:latin typeface="Arial"/>
                <a:ea typeface="Arial"/>
                <a:cs typeface="Arial"/>
                <a:sym typeface="Arial"/>
              </a:defRPr>
            </a:lvl7pPr>
            <a:lvl8pPr lvl="7" marR="0" algn="l">
              <a:spcBef>
                <a:spcPts val="0"/>
              </a:spcBef>
              <a:spcAft>
                <a:spcPts val="0"/>
              </a:spcAft>
              <a:buSzPts val="1500"/>
              <a:buNone/>
              <a:defRPr b="0" i="0" sz="1900" u="none" cap="none" strike="noStrike">
                <a:solidFill>
                  <a:schemeClr val="dk1"/>
                </a:solidFill>
                <a:latin typeface="Arial"/>
                <a:ea typeface="Arial"/>
                <a:cs typeface="Arial"/>
                <a:sym typeface="Arial"/>
              </a:defRPr>
            </a:lvl8pPr>
            <a:lvl9pPr lvl="8" marR="0" algn="l">
              <a:spcBef>
                <a:spcPts val="0"/>
              </a:spcBef>
              <a:spcAft>
                <a:spcPts val="0"/>
              </a:spcAft>
              <a:buSzPts val="1500"/>
              <a:buNone/>
              <a:defRPr b="0" i="0" sz="1900" u="none" cap="none" strike="noStrike">
                <a:solidFill>
                  <a:schemeClr val="dk1"/>
                </a:solidFill>
                <a:latin typeface="Arial"/>
                <a:ea typeface="Arial"/>
                <a:cs typeface="Arial"/>
                <a:sym typeface="Arial"/>
              </a:defRPr>
            </a:lvl9pPr>
          </a:lstStyle>
          <a:p/>
        </p:txBody>
      </p:sp>
      <p:sp>
        <p:nvSpPr>
          <p:cNvPr id="158" name="Google Shape;158;g37419fbb3e5_0_469"/>
          <p:cNvSpPr txBox="1"/>
          <p:nvPr>
            <p:ph idx="11" type="ftr"/>
          </p:nvPr>
        </p:nvSpPr>
        <p:spPr>
          <a:xfrm>
            <a:off x="4038600" y="6123084"/>
            <a:ext cx="4114800" cy="3651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500"/>
              <a:buNone/>
              <a:defRPr b="0" i="0" sz="1600" u="none" cap="none" strike="noStrike">
                <a:solidFill>
                  <a:schemeClr val="lt1"/>
                </a:solidFill>
                <a:latin typeface="Arial"/>
                <a:ea typeface="Arial"/>
                <a:cs typeface="Arial"/>
                <a:sym typeface="Arial"/>
              </a:defRPr>
            </a:lvl1pPr>
            <a:lvl2pPr lvl="1" marR="0" algn="l">
              <a:spcBef>
                <a:spcPts val="0"/>
              </a:spcBef>
              <a:spcAft>
                <a:spcPts val="0"/>
              </a:spcAft>
              <a:buSzPts val="1500"/>
              <a:buNone/>
              <a:defRPr b="0" i="0" sz="1900" u="none" cap="none" strike="noStrike">
                <a:solidFill>
                  <a:schemeClr val="dk1"/>
                </a:solidFill>
                <a:latin typeface="Arial"/>
                <a:ea typeface="Arial"/>
                <a:cs typeface="Arial"/>
                <a:sym typeface="Arial"/>
              </a:defRPr>
            </a:lvl2pPr>
            <a:lvl3pPr lvl="2" marR="0" algn="l">
              <a:spcBef>
                <a:spcPts val="0"/>
              </a:spcBef>
              <a:spcAft>
                <a:spcPts val="0"/>
              </a:spcAft>
              <a:buSzPts val="1500"/>
              <a:buNone/>
              <a:defRPr b="0" i="0" sz="1900" u="none" cap="none" strike="noStrike">
                <a:solidFill>
                  <a:schemeClr val="dk1"/>
                </a:solidFill>
                <a:latin typeface="Arial"/>
                <a:ea typeface="Arial"/>
                <a:cs typeface="Arial"/>
                <a:sym typeface="Arial"/>
              </a:defRPr>
            </a:lvl3pPr>
            <a:lvl4pPr lvl="3" marR="0" algn="l">
              <a:spcBef>
                <a:spcPts val="0"/>
              </a:spcBef>
              <a:spcAft>
                <a:spcPts val="0"/>
              </a:spcAft>
              <a:buSzPts val="1500"/>
              <a:buNone/>
              <a:defRPr b="0" i="0" sz="1900" u="none" cap="none" strike="noStrike">
                <a:solidFill>
                  <a:schemeClr val="dk1"/>
                </a:solidFill>
                <a:latin typeface="Arial"/>
                <a:ea typeface="Arial"/>
                <a:cs typeface="Arial"/>
                <a:sym typeface="Arial"/>
              </a:defRPr>
            </a:lvl4pPr>
            <a:lvl5pPr lvl="4" marR="0" algn="l">
              <a:spcBef>
                <a:spcPts val="0"/>
              </a:spcBef>
              <a:spcAft>
                <a:spcPts val="0"/>
              </a:spcAft>
              <a:buSzPts val="1500"/>
              <a:buNone/>
              <a:defRPr b="0" i="0" sz="1900" u="none" cap="none" strike="noStrike">
                <a:solidFill>
                  <a:schemeClr val="dk1"/>
                </a:solidFill>
                <a:latin typeface="Arial"/>
                <a:ea typeface="Arial"/>
                <a:cs typeface="Arial"/>
                <a:sym typeface="Arial"/>
              </a:defRPr>
            </a:lvl5pPr>
            <a:lvl6pPr lvl="5" marR="0" algn="l">
              <a:spcBef>
                <a:spcPts val="0"/>
              </a:spcBef>
              <a:spcAft>
                <a:spcPts val="0"/>
              </a:spcAft>
              <a:buSzPts val="1500"/>
              <a:buNone/>
              <a:defRPr b="0" i="0" sz="1900" u="none" cap="none" strike="noStrike">
                <a:solidFill>
                  <a:schemeClr val="dk1"/>
                </a:solidFill>
                <a:latin typeface="Arial"/>
                <a:ea typeface="Arial"/>
                <a:cs typeface="Arial"/>
                <a:sym typeface="Arial"/>
              </a:defRPr>
            </a:lvl6pPr>
            <a:lvl7pPr lvl="6" marR="0" algn="l">
              <a:spcBef>
                <a:spcPts val="0"/>
              </a:spcBef>
              <a:spcAft>
                <a:spcPts val="0"/>
              </a:spcAft>
              <a:buSzPts val="1500"/>
              <a:buNone/>
              <a:defRPr b="0" i="0" sz="1900" u="none" cap="none" strike="noStrike">
                <a:solidFill>
                  <a:schemeClr val="dk1"/>
                </a:solidFill>
                <a:latin typeface="Arial"/>
                <a:ea typeface="Arial"/>
                <a:cs typeface="Arial"/>
                <a:sym typeface="Arial"/>
              </a:defRPr>
            </a:lvl7pPr>
            <a:lvl8pPr lvl="7" marR="0" algn="l">
              <a:spcBef>
                <a:spcPts val="0"/>
              </a:spcBef>
              <a:spcAft>
                <a:spcPts val="0"/>
              </a:spcAft>
              <a:buSzPts val="1500"/>
              <a:buNone/>
              <a:defRPr b="0" i="0" sz="1900" u="none" cap="none" strike="noStrike">
                <a:solidFill>
                  <a:schemeClr val="dk1"/>
                </a:solidFill>
                <a:latin typeface="Arial"/>
                <a:ea typeface="Arial"/>
                <a:cs typeface="Arial"/>
                <a:sym typeface="Arial"/>
              </a:defRPr>
            </a:lvl8pPr>
            <a:lvl9pPr lvl="8" marR="0" algn="l">
              <a:spcBef>
                <a:spcPts val="0"/>
              </a:spcBef>
              <a:spcAft>
                <a:spcPts val="0"/>
              </a:spcAft>
              <a:buSzPts val="1500"/>
              <a:buNone/>
              <a:defRPr b="0" i="0" sz="1900" u="none" cap="none" strike="noStrike">
                <a:solidFill>
                  <a:schemeClr val="dk1"/>
                </a:solidFill>
                <a:latin typeface="Arial"/>
                <a:ea typeface="Arial"/>
                <a:cs typeface="Arial"/>
                <a:sym typeface="Arial"/>
              </a:defRPr>
            </a:lvl9pPr>
          </a:lstStyle>
          <a:p/>
        </p:txBody>
      </p:sp>
      <p:sp>
        <p:nvSpPr>
          <p:cNvPr id="159" name="Google Shape;159;g37419fbb3e5_0_469"/>
          <p:cNvSpPr txBox="1"/>
          <p:nvPr>
            <p:ph idx="12" type="sldNum"/>
          </p:nvPr>
        </p:nvSpPr>
        <p:spPr>
          <a:xfrm>
            <a:off x="9582538" y="6123084"/>
            <a:ext cx="1085700" cy="365100"/>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b="0" i="0" sz="1600" u="none" cap="none" strike="noStrike">
                <a:solidFill>
                  <a:schemeClr val="lt1"/>
                </a:solidFill>
                <a:latin typeface="Arial"/>
                <a:ea typeface="Arial"/>
                <a:cs typeface="Arial"/>
                <a:sym typeface="Arial"/>
              </a:defRPr>
            </a:lvl1pPr>
            <a:lvl2pPr indent="0" lvl="1" marL="0" marR="0" algn="r">
              <a:spcBef>
                <a:spcPts val="0"/>
              </a:spcBef>
              <a:buNone/>
              <a:defRPr b="0" i="0" sz="1600" u="none" cap="none" strike="noStrike">
                <a:solidFill>
                  <a:schemeClr val="lt1"/>
                </a:solidFill>
                <a:latin typeface="Arial"/>
                <a:ea typeface="Arial"/>
                <a:cs typeface="Arial"/>
                <a:sym typeface="Arial"/>
              </a:defRPr>
            </a:lvl2pPr>
            <a:lvl3pPr indent="0" lvl="2" marL="0" marR="0" algn="r">
              <a:spcBef>
                <a:spcPts val="0"/>
              </a:spcBef>
              <a:buNone/>
              <a:defRPr b="0" i="0" sz="1600" u="none" cap="none" strike="noStrike">
                <a:solidFill>
                  <a:schemeClr val="lt1"/>
                </a:solidFill>
                <a:latin typeface="Arial"/>
                <a:ea typeface="Arial"/>
                <a:cs typeface="Arial"/>
                <a:sym typeface="Arial"/>
              </a:defRPr>
            </a:lvl3pPr>
            <a:lvl4pPr indent="0" lvl="3" marL="0" marR="0" algn="r">
              <a:spcBef>
                <a:spcPts val="0"/>
              </a:spcBef>
              <a:buNone/>
              <a:defRPr b="0" i="0" sz="1600" u="none" cap="none" strike="noStrike">
                <a:solidFill>
                  <a:schemeClr val="lt1"/>
                </a:solidFill>
                <a:latin typeface="Arial"/>
                <a:ea typeface="Arial"/>
                <a:cs typeface="Arial"/>
                <a:sym typeface="Arial"/>
              </a:defRPr>
            </a:lvl4pPr>
            <a:lvl5pPr indent="0" lvl="4" marL="0" marR="0" algn="r">
              <a:spcBef>
                <a:spcPts val="0"/>
              </a:spcBef>
              <a:buNone/>
              <a:defRPr b="0" i="0" sz="1600" u="none" cap="none" strike="noStrike">
                <a:solidFill>
                  <a:schemeClr val="lt1"/>
                </a:solidFill>
                <a:latin typeface="Arial"/>
                <a:ea typeface="Arial"/>
                <a:cs typeface="Arial"/>
                <a:sym typeface="Arial"/>
              </a:defRPr>
            </a:lvl5pPr>
            <a:lvl6pPr indent="0" lvl="5" marL="0" marR="0" algn="r">
              <a:spcBef>
                <a:spcPts val="0"/>
              </a:spcBef>
              <a:buNone/>
              <a:defRPr b="0" i="0" sz="1600" u="none" cap="none" strike="noStrike">
                <a:solidFill>
                  <a:schemeClr val="lt1"/>
                </a:solidFill>
                <a:latin typeface="Arial"/>
                <a:ea typeface="Arial"/>
                <a:cs typeface="Arial"/>
                <a:sym typeface="Arial"/>
              </a:defRPr>
            </a:lvl6pPr>
            <a:lvl7pPr indent="0" lvl="6" marL="0" marR="0" algn="r">
              <a:spcBef>
                <a:spcPts val="0"/>
              </a:spcBef>
              <a:buNone/>
              <a:defRPr b="0" i="0" sz="1600" u="none" cap="none" strike="noStrike">
                <a:solidFill>
                  <a:schemeClr val="lt1"/>
                </a:solidFill>
                <a:latin typeface="Arial"/>
                <a:ea typeface="Arial"/>
                <a:cs typeface="Arial"/>
                <a:sym typeface="Arial"/>
              </a:defRPr>
            </a:lvl7pPr>
            <a:lvl8pPr indent="0" lvl="7" marL="0" marR="0" algn="r">
              <a:spcBef>
                <a:spcPts val="0"/>
              </a:spcBef>
              <a:buNone/>
              <a:defRPr b="0" i="0" sz="1600" u="none" cap="none" strike="noStrike">
                <a:solidFill>
                  <a:schemeClr val="lt1"/>
                </a:solidFill>
                <a:latin typeface="Arial"/>
                <a:ea typeface="Arial"/>
                <a:cs typeface="Arial"/>
                <a:sym typeface="Arial"/>
              </a:defRPr>
            </a:lvl8pPr>
            <a:lvl9pPr indent="0" lvl="8" marL="0" marR="0" algn="r">
              <a:spcBef>
                <a:spcPts val="0"/>
              </a:spcBef>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5" name="Shape 465"/>
        <p:cNvGrpSpPr/>
        <p:nvPr/>
      </p:nvGrpSpPr>
      <p:grpSpPr>
        <a:xfrm>
          <a:off x="0" y="0"/>
          <a:ext cx="0" cy="0"/>
          <a:chOff x="0" y="0"/>
          <a:chExt cx="0" cy="0"/>
        </a:xfrm>
      </p:grpSpPr>
      <p:sp>
        <p:nvSpPr>
          <p:cNvPr id="466" name="Google Shape;466;g37419fbb3e5_0_13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7" name="Google Shape;467;g37419fbb3e5_0_135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8" name="Google Shape;468;g37419fbb3e5_0_135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69" name="Google Shape;469;g37419fbb3e5_0_135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70" name="Google Shape;470;g37419fbb3e5_0_135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471" name="Google Shape;471;g37419fbb3e5_0_1356"/>
          <p:cNvGrpSpPr/>
          <p:nvPr/>
        </p:nvGrpSpPr>
        <p:grpSpPr>
          <a:xfrm>
            <a:off x="0" y="5768788"/>
            <a:ext cx="12192000" cy="1089300"/>
            <a:chOff x="0" y="5768788"/>
            <a:chExt cx="12192000" cy="1089300"/>
          </a:xfrm>
        </p:grpSpPr>
        <p:sp>
          <p:nvSpPr>
            <p:cNvPr id="472" name="Google Shape;472;g37419fbb3e5_0_1356"/>
            <p:cNvSpPr/>
            <p:nvPr/>
          </p:nvSpPr>
          <p:spPr>
            <a:xfrm>
              <a:off x="0" y="6306671"/>
              <a:ext cx="12192000" cy="551400"/>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3" name="Google Shape;473;g37419fbb3e5_0_1356"/>
            <p:cNvSpPr/>
            <p:nvPr/>
          </p:nvSpPr>
          <p:spPr>
            <a:xfrm>
              <a:off x="8861612" y="5768788"/>
              <a:ext cx="2349300" cy="108930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74" name="Google Shape;474;g37419fbb3e5_0_1356"/>
            <p:cNvPicPr preferRelativeResize="0"/>
            <p:nvPr/>
          </p:nvPicPr>
          <p:blipFill rotWithShape="1">
            <a:blip r:embed="rId1">
              <a:alphaModFix/>
            </a:blip>
            <a:srcRect b="0" l="0" r="0" t="0"/>
            <a:stretch/>
          </p:blipFill>
          <p:spPr>
            <a:xfrm>
              <a:off x="9134064" y="6042179"/>
              <a:ext cx="1804412" cy="528980"/>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0.xml"/><Relationship Id="rId3" Type="http://schemas.openxmlformats.org/officeDocument/2006/relationships/image" Target="../media/image71.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 Id="rId3" Type="http://schemas.openxmlformats.org/officeDocument/2006/relationships/image" Target="../media/image71.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 Id="rId3" Type="http://schemas.openxmlformats.org/officeDocument/2006/relationships/image" Target="../media/image3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 Id="rId3" Type="http://schemas.openxmlformats.org/officeDocument/2006/relationships/image" Target="../media/image3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0.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 Id="rId3" Type="http://schemas.openxmlformats.org/officeDocument/2006/relationships/image" Target="../media/image47.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6.xml"/><Relationship Id="rId3" Type="http://schemas.openxmlformats.org/officeDocument/2006/relationships/hyperlink" Target="https://www.schoolcounselor.org/getmedia/0cdf2075-b6e8-4b44-9498-0e1e7fb477b7/3-ASCA-Student-Standards-Delivery-Plan.xlsx" TargetMode="External"/><Relationship Id="rId4" Type="http://schemas.openxmlformats.org/officeDocument/2006/relationships/hyperlink" Target="https://www.schoolcounselor.org/getmedia/0cdf2075-b6e8-4b44-9498-0e1e7fb477b7/3-ASCA-Student-Standards-Delivery-Plan.xlsx" TargetMode="External"/><Relationship Id="rId9" Type="http://schemas.openxmlformats.org/officeDocument/2006/relationships/hyperlink" Target="https://www.schoolcounselor.org/getmedia/fbd975d1-2df4-4a16-97c7-2c0b19771add/2-Achievement-Gap-Plan.docx" TargetMode="External"/><Relationship Id="rId5" Type="http://schemas.openxmlformats.org/officeDocument/2006/relationships/hyperlink" Target="https://www.schoolcounselor.org/getmedia/d2d47a0d-1863-4a43-9f1e-88c8611dde4f/4-Lesson-Plan.docx" TargetMode="External"/><Relationship Id="rId6" Type="http://schemas.openxmlformats.org/officeDocument/2006/relationships/hyperlink" Target="https://www.schoolcounselor.org/getmedia/03a2075e-794d-4593-9858-26bb6ce0adf1/5-Small-Group-Plan.docx" TargetMode="External"/><Relationship Id="rId7" Type="http://schemas.openxmlformats.org/officeDocument/2006/relationships/hyperlink" Target="https://www.schoolcounselor.org/getmedia/8f5b2c2b-46f1-4817-a0de-e7a351aa49f4/1-SCP-Data-Priorities.docx" TargetMode="External"/><Relationship Id="rId8" Type="http://schemas.openxmlformats.org/officeDocument/2006/relationships/hyperlink" Target="https://www.schoolcounselor.org/getmedia/8f5b2c2b-46f1-4817-a0de-e7a351aa49f4/1-SCP-Data-Priorities.docx" TargetMode="External"/><Relationship Id="rId10" Type="http://schemas.openxmlformats.org/officeDocument/2006/relationships/hyperlink" Target="https://www.schoolcounselor.org/getmedia/512ae8f2-9ea1-477a-ba4f-87c83ad8cee6/7-Use-of-Time-5-Day-Calculator.xlsx"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7.xml"/><Relationship Id="rId3" Type="http://schemas.openxmlformats.org/officeDocument/2006/relationships/hyperlink" Target="https://www.schoolcounselor.org/getmedia/0a240832-4c74-45ac-94f3-59a8d4bef2ab/6-Annual-administrator-conference.docx" TargetMode="External"/><Relationship Id="rId4" Type="http://schemas.openxmlformats.org/officeDocument/2006/relationships/hyperlink" Target="https://www.schoolcounselor.org/getmedia/0a240832-4c74-45ac-94f3-59a8d4bef2ab/6-Annual-administrator-conference.docx" TargetMode="External"/><Relationship Id="rId5" Type="http://schemas.openxmlformats.org/officeDocument/2006/relationships/hyperlink" Target="https://www.schoolcounselor.org/getmedia/cf94f5a1-8d34-4b06-b52b-7a24953c99c3/8-advisory-council-first-semester.docx" TargetMode="External"/><Relationship Id="rId6" Type="http://schemas.openxmlformats.org/officeDocument/2006/relationships/hyperlink" Target="https://www.schoolcounselor.org/getmedia/e0a19fe6-b3da-4322-a8bd-e75bc8e81540/9-advisory-council-second-semester.docx" TargetMode="External"/><Relationship Id="rId7" Type="http://schemas.openxmlformats.org/officeDocument/2006/relationships/hyperlink" Target="https://www.schoolcounselor.org/getmedia/e0a19fe6-b3da-4322-a8bd-e75bc8e81540/9-advisory-council-second-semester.docx" TargetMode="External"/><Relationship Id="rId8"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8.xml"/><Relationship Id="rId3" Type="http://schemas.openxmlformats.org/officeDocument/2006/relationships/hyperlink" Target="https://www.schoolcounselor.org/getmedia/5673f888-3bcf-4986-b110-9478ba805a1c/sc-program-assessment.pdf" TargetMode="External"/><Relationship Id="rId4" Type="http://schemas.openxmlformats.org/officeDocument/2006/relationships/hyperlink" Target="https://www.schoolcounselor.org/getmedia/5673f888-3bcf-4986-b110-9478ba805a1c/sc-program-assessment.pdf" TargetMode="External"/><Relationship Id="rId9" Type="http://schemas.openxmlformats.org/officeDocument/2006/relationships/hyperlink" Target="https://www.schoolcounselor.org/getmedia/d62f2c4d-4935-45f3-b6df-d67392719999/sc-performance-appraisal.pdf" TargetMode="External"/><Relationship Id="rId5" Type="http://schemas.openxmlformats.org/officeDocument/2006/relationships/hyperlink" Target="https://www.schoolcounselor.org/getmedia/4b13ad6f-20d2-4cb6-85cb-78022ae3283f/scstandardscompetencieschecklist.pdf" TargetMode="External"/><Relationship Id="rId6" Type="http://schemas.openxmlformats.org/officeDocument/2006/relationships/hyperlink" Target="https://www.schoolcounselor.org/getmedia/4b13ad6f-20d2-4cb6-85cb-78022ae3283f/scstandardscompetencieschecklist.pdf" TargetMode="External"/><Relationship Id="rId7" Type="http://schemas.openxmlformats.org/officeDocument/2006/relationships/hyperlink" Target="https://www.schoolcounselor.org/getmedia/4b13ad6f-20d2-4cb6-85cb-78022ae3283f/scstandardscompetencieschecklist.pdf" TargetMode="External"/><Relationship Id="rId8" Type="http://schemas.openxmlformats.org/officeDocument/2006/relationships/hyperlink" Target="https://www.schoolcounselor.org/getmedia/d62f2c4d-4935-45f3-b6df-d67392719999/sc-performance-appraisal.pdf"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9.xml"/><Relationship Id="rId3" Type="http://schemas.openxmlformats.org/officeDocument/2006/relationships/hyperlink" Target="http://schoolcounselor.org/effectiveness" TargetMode="External"/><Relationship Id="rId4" Type="http://schemas.openxmlformats.org/officeDocument/2006/relationships/hyperlink" Target="https://www.schoolcounselor.org/getmedia/d8716b30-9a5e-4de3-8af0-61fb76de57c2/ANM-Effectiveness-Research.pdf" TargetMode="External"/><Relationship Id="rId9" Type="http://schemas.openxmlformats.org/officeDocument/2006/relationships/hyperlink" Target="http://schoolcounselor.org/effectiveness" TargetMode="External"/><Relationship Id="rId5" Type="http://schemas.openxmlformats.org/officeDocument/2006/relationships/hyperlink" Target="https://www.schoolcounselor.org/getmedia/d8716b30-9a5e-4de3-8af0-61fb76de57c2/ANM-Effectiveness-Research.pdf" TargetMode="External"/><Relationship Id="rId6" Type="http://schemas.openxmlformats.org/officeDocument/2006/relationships/hyperlink" Target="https://www.schoolcounselor.org/getmedia/d8716b30-9a5e-4de3-8af0-61fb76de57c2/ANM-Effectiveness-Research.pdf" TargetMode="External"/><Relationship Id="rId7" Type="http://schemas.openxmlformats.org/officeDocument/2006/relationships/hyperlink" Target="https://www.schoolcounselor.org/getmedia/b079d17d-6265-4166-a120-3b1f56077649/School-Counselors-Matter.pdf" TargetMode="External"/><Relationship Id="rId8" Type="http://schemas.openxmlformats.org/officeDocument/2006/relationships/hyperlink" Target="https://www.schoolcounselor.org/getmedia/7d00dcff-40a6-4316-ab6c-8f3ffd7941c2/Effectiveness.pdf" TargetMode="External"/><Relationship Id="rId11" Type="http://schemas.openxmlformats.org/officeDocument/2006/relationships/hyperlink" Target="https://schoolcounselor.org/templates" TargetMode="External"/><Relationship Id="rId10" Type="http://schemas.openxmlformats.org/officeDocument/2006/relationships/hyperlink" Target="https://videos.schoolcounselor.org/" TargetMode="External"/><Relationship Id="rId13" Type="http://schemas.openxmlformats.org/officeDocument/2006/relationships/hyperlink" Target="https://schoolcounselor.org/ACSC" TargetMode="External"/><Relationship Id="rId12" Type="http://schemas.openxmlformats.org/officeDocument/2006/relationships/hyperlink" Target="https://schoolcounselor.org/ASCAU" TargetMode="External"/><Relationship Id="rId14" Type="http://schemas.openxmlformats.org/officeDocument/2006/relationships/hyperlink" Target="https://schoolcounselor.org/RAM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1.xml"/><Relationship Id="rId3" Type="http://schemas.openxmlformats.org/officeDocument/2006/relationships/hyperlink" Target="http://www.youtube.com/watch?v=WpsmrQdN0Do" TargetMode="External"/><Relationship Id="rId4" Type="http://schemas.openxmlformats.org/officeDocument/2006/relationships/image" Target="../media/image4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2.xml"/><Relationship Id="rId3"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4.xml"/><Relationship Id="rId3"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3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3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 Id="rId3"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3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5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6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4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5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6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5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5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6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 Id="rId3" Type="http://schemas.openxmlformats.org/officeDocument/2006/relationships/image" Target="../media/image6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 Id="rId3" Type="http://schemas.openxmlformats.org/officeDocument/2006/relationships/image" Target="../media/image6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3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61.png"/><Relationship Id="rId4" Type="http://schemas.openxmlformats.org/officeDocument/2006/relationships/image" Target="../media/image5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0.xml"/><Relationship Id="rId3" Type="http://schemas.openxmlformats.org/officeDocument/2006/relationships/hyperlink" Target="http://drive.google.com/file/d/1zHxaGY20Bri5pKeQCfV2bbMwVYAUIMBf/view" TargetMode="External"/><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4.xml"/><Relationship Id="rId3" Type="http://schemas.openxmlformats.org/officeDocument/2006/relationships/image" Target="../media/image6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6.xml"/><Relationship Id="rId3" Type="http://schemas.openxmlformats.org/officeDocument/2006/relationships/hyperlink" Target="http://drive.google.com/file/d/1QIqMx0tAXzXOKJa1pnHsojnwTXD333tV/view" TargetMode="External"/><Relationship Id="rId4" Type="http://schemas.openxmlformats.org/officeDocument/2006/relationships/image" Target="../media/image5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7.xml"/><Relationship Id="rId3" Type="http://schemas.openxmlformats.org/officeDocument/2006/relationships/image" Target="../media/image7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8.xml"/><Relationship Id="rId3" Type="http://schemas.openxmlformats.org/officeDocument/2006/relationships/hyperlink" Target="https://theharborlv.com/" TargetMode="External"/><Relationship Id="rId4" Type="http://schemas.openxmlformats.org/officeDocument/2006/relationships/hyperlink" Target="https://theharborlv.com/" TargetMode="External"/><Relationship Id="rId5" Type="http://schemas.openxmlformats.org/officeDocument/2006/relationships/hyperlink" Target="https://everyday.ccsd.net/" TargetMode="External"/><Relationship Id="rId6" Type="http://schemas.openxmlformats.org/officeDocument/2006/relationships/hyperlink" Target="https://nvfamily.org/"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4.xml"/><Relationship Id="rId3" Type="http://schemas.openxmlformats.org/officeDocument/2006/relationships/image" Target="../media/image7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5.xml"/><Relationship Id="rId3" Type="http://schemas.openxmlformats.org/officeDocument/2006/relationships/image" Target="../media/image6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64" name="Shape 564"/>
        <p:cNvGrpSpPr/>
        <p:nvPr/>
      </p:nvGrpSpPr>
      <p:grpSpPr>
        <a:xfrm>
          <a:off x="0" y="0"/>
          <a:ext cx="0" cy="0"/>
          <a:chOff x="0" y="0"/>
          <a:chExt cx="0" cy="0"/>
        </a:xfrm>
      </p:grpSpPr>
      <p:sp>
        <p:nvSpPr>
          <p:cNvPr id="565" name="Google Shape;565;p1"/>
          <p:cNvSpPr txBox="1"/>
          <p:nvPr>
            <p:ph type="ctrTitle"/>
          </p:nvPr>
        </p:nvSpPr>
        <p:spPr>
          <a:xfrm>
            <a:off x="1386629" y="825687"/>
            <a:ext cx="9643800" cy="5201700"/>
          </a:xfrm>
          <a:prstGeom prst="rect">
            <a:avLst/>
          </a:prstGeom>
          <a:noFill/>
          <a:ln>
            <a:noFill/>
          </a:ln>
        </p:spPr>
        <p:txBody>
          <a:bodyPr anchorCtr="0" anchor="ctr" bIns="91425" lIns="109725" spcFirstLastPara="1" rIns="109725" wrap="square" tIns="109725">
            <a:normAutofit/>
          </a:bodyPr>
          <a:lstStyle/>
          <a:p>
            <a:pPr indent="0" lvl="0" marL="0" rtl="0" algn="l">
              <a:lnSpc>
                <a:spcPct val="100000"/>
              </a:lnSpc>
              <a:spcBef>
                <a:spcPts val="0"/>
              </a:spcBef>
              <a:spcAft>
                <a:spcPts val="0"/>
              </a:spcAft>
              <a:buClr>
                <a:schemeClr val="lt1"/>
              </a:buClr>
              <a:buSzPts val="4800"/>
              <a:buFont typeface="Meiryo"/>
              <a:buNone/>
            </a:pPr>
            <a:r>
              <a:rPr lang="en-US"/>
              <a:t>Nevada School Leaders School-Based Mental Health </a:t>
            </a:r>
            <a:endParaRPr/>
          </a:p>
          <a:p>
            <a:pPr indent="0" lvl="0" marL="0" rtl="0" algn="l">
              <a:lnSpc>
                <a:spcPct val="100000"/>
              </a:lnSpc>
              <a:spcBef>
                <a:spcPts val="0"/>
              </a:spcBef>
              <a:spcAft>
                <a:spcPts val="0"/>
              </a:spcAft>
              <a:buClr>
                <a:schemeClr val="lt1"/>
              </a:buClr>
              <a:buSzPts val="4800"/>
              <a:buFont typeface="Meiryo"/>
              <a:buNone/>
            </a:pPr>
            <a:r>
              <a:rPr lang="en-US"/>
              <a:t>Institute</a:t>
            </a:r>
            <a:endParaRPr/>
          </a:p>
          <a:p>
            <a:pPr indent="0" lvl="0" marL="0" rtl="0" algn="l">
              <a:lnSpc>
                <a:spcPct val="100000"/>
              </a:lnSpc>
              <a:spcBef>
                <a:spcPts val="0"/>
              </a:spcBef>
              <a:spcAft>
                <a:spcPts val="0"/>
              </a:spcAft>
              <a:buClr>
                <a:schemeClr val="lt1"/>
              </a:buClr>
              <a:buSzPts val="4800"/>
              <a:buFont typeface="Meiryo"/>
              <a:buNone/>
            </a:pPr>
            <a:r>
              <a:rPr lang="en-US"/>
              <a:t>2025</a:t>
            </a:r>
            <a:endParaRPr/>
          </a:p>
        </p:txBody>
      </p:sp>
      <p:pic>
        <p:nvPicPr>
          <p:cNvPr id="566" name="Google Shape;566;p1" title="COH_Dept Counselor Ed_Color-letterhead.png"/>
          <p:cNvPicPr preferRelativeResize="0"/>
          <p:nvPr/>
        </p:nvPicPr>
        <p:blipFill rotWithShape="1">
          <a:blip r:embed="rId3">
            <a:alphaModFix/>
          </a:blip>
          <a:srcRect b="0" l="0" r="0" t="0"/>
          <a:stretch/>
        </p:blipFill>
        <p:spPr>
          <a:xfrm>
            <a:off x="1386625" y="6096000"/>
            <a:ext cx="6092421" cy="749650"/>
          </a:xfrm>
          <a:prstGeom prst="rect">
            <a:avLst/>
          </a:prstGeom>
          <a:noFill/>
          <a:ln>
            <a:noFill/>
          </a:ln>
        </p:spPr>
      </p:pic>
      <p:pic>
        <p:nvPicPr>
          <p:cNvPr id="567" name="Google Shape;567;p1"/>
          <p:cNvPicPr preferRelativeResize="0"/>
          <p:nvPr/>
        </p:nvPicPr>
        <p:blipFill rotWithShape="1">
          <a:blip r:embed="rId4">
            <a:alphaModFix/>
          </a:blip>
          <a:srcRect b="0" l="0" r="0" t="0"/>
          <a:stretch/>
        </p:blipFill>
        <p:spPr>
          <a:xfrm>
            <a:off x="9173900" y="6093100"/>
            <a:ext cx="1543345" cy="691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g37419fbb3e5_0_1140"/>
          <p:cNvSpPr txBox="1"/>
          <p:nvPr>
            <p:ph type="title"/>
          </p:nvPr>
        </p:nvSpPr>
        <p:spPr>
          <a:xfrm>
            <a:off x="838200" y="441225"/>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1952"/>
              <a:buNone/>
            </a:pPr>
            <a:r>
              <a:rPr b="1" lang="en-US" sz="5633"/>
              <a:t>Think-Pair-Share</a:t>
            </a:r>
            <a:br>
              <a:rPr lang="en-US"/>
            </a:br>
            <a:endParaRPr/>
          </a:p>
        </p:txBody>
      </p:sp>
      <p:sp>
        <p:nvSpPr>
          <p:cNvPr id="633" name="Google Shape;633;g37419fbb3e5_0_1140"/>
          <p:cNvSpPr txBox="1"/>
          <p:nvPr>
            <p:ph idx="1" type="body"/>
          </p:nvPr>
        </p:nvSpPr>
        <p:spPr>
          <a:xfrm>
            <a:off x="838200" y="1380025"/>
            <a:ext cx="10515600" cy="3971100"/>
          </a:xfrm>
          <a:prstGeom prst="rect">
            <a:avLst/>
          </a:prstGeom>
          <a:noFill/>
          <a:ln>
            <a:noFill/>
          </a:ln>
        </p:spPr>
        <p:txBody>
          <a:bodyPr anchorCtr="0" anchor="t" bIns="45700" lIns="91425" spcFirstLastPara="1" rIns="91425" wrap="square" tIns="45700">
            <a:spAutoFit/>
          </a:bodyPr>
          <a:lstStyle/>
          <a:p>
            <a:pPr indent="-457200" lvl="0" marL="457200" rtl="0" algn="l">
              <a:lnSpc>
                <a:spcPct val="150000"/>
              </a:lnSpc>
              <a:spcBef>
                <a:spcPts val="1000"/>
              </a:spcBef>
              <a:spcAft>
                <a:spcPts val="0"/>
              </a:spcAft>
              <a:buSzPts val="3600"/>
              <a:buAutoNum type="arabicPeriod"/>
            </a:pPr>
            <a:r>
              <a:rPr lang="en-US" sz="3600"/>
              <a:t>Write a challenge you believe school counselors face (e.g., test coordination, scheduling).</a:t>
            </a:r>
            <a:endParaRPr sz="3600"/>
          </a:p>
          <a:p>
            <a:pPr indent="-457200" lvl="0" marL="457200" rtl="0" algn="l">
              <a:lnSpc>
                <a:spcPct val="150000"/>
              </a:lnSpc>
              <a:spcBef>
                <a:spcPts val="0"/>
              </a:spcBef>
              <a:spcAft>
                <a:spcPts val="0"/>
              </a:spcAft>
              <a:buSzPts val="3600"/>
              <a:buAutoNum type="arabicPeriod"/>
            </a:pPr>
            <a:r>
              <a:rPr lang="en-US" sz="3600"/>
              <a:t>Then, partner up and explore:</a:t>
            </a:r>
            <a:endParaRPr sz="3600"/>
          </a:p>
          <a:p>
            <a:pPr indent="-457200" lvl="1" marL="914400" rtl="0" algn="l">
              <a:lnSpc>
                <a:spcPct val="150000"/>
              </a:lnSpc>
              <a:spcBef>
                <a:spcPts val="0"/>
              </a:spcBef>
              <a:spcAft>
                <a:spcPts val="0"/>
              </a:spcAft>
              <a:buSzPts val="3600"/>
              <a:buAutoNum type="alphaLcPeriod"/>
            </a:pPr>
            <a:r>
              <a:rPr lang="en-US" sz="3600"/>
              <a:t>Which of these tasks are appropriate?</a:t>
            </a:r>
            <a:endParaRPr sz="3600"/>
          </a:p>
          <a:p>
            <a:pPr indent="-457200" lvl="1" marL="914400" rtl="0" algn="l">
              <a:lnSpc>
                <a:spcPct val="150000"/>
              </a:lnSpc>
              <a:spcBef>
                <a:spcPts val="0"/>
              </a:spcBef>
              <a:spcAft>
                <a:spcPts val="0"/>
              </a:spcAft>
              <a:buSzPts val="3600"/>
              <a:buAutoNum type="alphaLcPeriod"/>
            </a:pPr>
            <a:r>
              <a:rPr lang="en-US" sz="3600"/>
              <a:t>Which reflect role confusion or mission drift?</a:t>
            </a:r>
            <a:endParaRPr sz="3600"/>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g36df0a7f89b_0_84"/>
          <p:cNvSpPr txBox="1"/>
          <p:nvPr>
            <p:ph type="title"/>
          </p:nvPr>
        </p:nvSpPr>
        <p:spPr>
          <a:xfrm>
            <a:off x="8753015" y="640079"/>
            <a:ext cx="2796000" cy="2551800"/>
          </a:xfrm>
          <a:prstGeom prst="rect">
            <a:avLst/>
          </a:prstGeom>
          <a:noFill/>
          <a:ln>
            <a:noFill/>
          </a:ln>
        </p:spPr>
        <p:txBody>
          <a:bodyPr anchorCtr="0" anchor="b" bIns="91425" lIns="109725" spcFirstLastPara="1" rIns="109725" wrap="square" tIns="109725">
            <a:normAutofit/>
          </a:bodyPr>
          <a:lstStyle/>
          <a:p>
            <a:pPr indent="0" lvl="0" marL="0" rtl="0" algn="l">
              <a:lnSpc>
                <a:spcPct val="135000"/>
              </a:lnSpc>
              <a:spcBef>
                <a:spcPts val="0"/>
              </a:spcBef>
              <a:spcAft>
                <a:spcPts val="0"/>
              </a:spcAft>
              <a:buSzPts val="3200"/>
              <a:buNone/>
            </a:pPr>
            <a:r>
              <a:rPr lang="en-US"/>
              <a:t>Scenario 1a</a:t>
            </a:r>
            <a:endParaRPr/>
          </a:p>
        </p:txBody>
      </p:sp>
      <p:sp>
        <p:nvSpPr>
          <p:cNvPr id="1319" name="Google Shape;1319;g36df0a7f89b_0_84"/>
          <p:cNvSpPr txBox="1"/>
          <p:nvPr>
            <p:ph idx="1" type="body"/>
          </p:nvPr>
        </p:nvSpPr>
        <p:spPr>
          <a:xfrm>
            <a:off x="638825" y="392975"/>
            <a:ext cx="6969600" cy="6146700"/>
          </a:xfrm>
          <a:prstGeom prst="rect">
            <a:avLst/>
          </a:prstGeom>
          <a:noFill/>
          <a:ln>
            <a:noFill/>
          </a:ln>
        </p:spPr>
        <p:txBody>
          <a:bodyPr anchorCtr="0" anchor="ctr" bIns="91425" lIns="109725" spcFirstLastPara="1" rIns="109725" wrap="square" tIns="109725">
            <a:normAutofit fontScale="85000" lnSpcReduction="10000"/>
          </a:bodyPr>
          <a:lstStyle/>
          <a:p>
            <a:pPr indent="0" lvl="0" marL="0" rtl="0" algn="l">
              <a:lnSpc>
                <a:spcPct val="140000"/>
              </a:lnSpc>
              <a:spcBef>
                <a:spcPts val="930"/>
              </a:spcBef>
              <a:spcAft>
                <a:spcPts val="0"/>
              </a:spcAft>
              <a:buSzPct val="117647"/>
              <a:buNone/>
            </a:pPr>
            <a:r>
              <a:rPr b="0" lang="en-US"/>
              <a:t>Robert is a Middle School Student in Special Education for an Emotional Disorder and for Other Health Impaired (ADHD). He has a history of bullying, vandalism, and animal abuse.</a:t>
            </a:r>
            <a:endParaRPr b="0"/>
          </a:p>
          <a:p>
            <a:pPr indent="0" lvl="0" marL="0" rtl="0" algn="l">
              <a:lnSpc>
                <a:spcPct val="140000"/>
              </a:lnSpc>
              <a:spcBef>
                <a:spcPts val="930"/>
              </a:spcBef>
              <a:spcAft>
                <a:spcPts val="0"/>
              </a:spcAft>
              <a:buSzPct val="117647"/>
              <a:buNone/>
            </a:pPr>
            <a:r>
              <a:t/>
            </a:r>
            <a:endParaRPr b="0"/>
          </a:p>
          <a:p>
            <a:pPr indent="0" lvl="0" marL="0" rtl="0" algn="l">
              <a:lnSpc>
                <a:spcPct val="140000"/>
              </a:lnSpc>
              <a:spcBef>
                <a:spcPts val="930"/>
              </a:spcBef>
              <a:spcAft>
                <a:spcPts val="0"/>
              </a:spcAft>
              <a:buSzPct val="117647"/>
              <a:buNone/>
            </a:pPr>
            <a:r>
              <a:rPr b="0" lang="en-US"/>
              <a:t>Ms. Jones, his homeroom teacher, picked up a note that he had dropped by his friend about “snitches get stitches” after he’d gotten in trouble for spray painting the school that weekend.</a:t>
            </a:r>
            <a:endParaRPr b="0"/>
          </a:p>
          <a:p>
            <a:pPr indent="0" lvl="0" marL="0" rtl="0" algn="l">
              <a:lnSpc>
                <a:spcPct val="140000"/>
              </a:lnSpc>
              <a:spcBef>
                <a:spcPts val="930"/>
              </a:spcBef>
              <a:spcAft>
                <a:spcPts val="0"/>
              </a:spcAft>
              <a:buSzPct val="117647"/>
              <a:buNone/>
            </a:pPr>
            <a:r>
              <a:t/>
            </a:r>
            <a:endParaRPr b="0"/>
          </a:p>
          <a:p>
            <a:pPr indent="0" lvl="0" marL="0" rtl="0" algn="l">
              <a:lnSpc>
                <a:spcPct val="140000"/>
              </a:lnSpc>
              <a:spcBef>
                <a:spcPts val="930"/>
              </a:spcBef>
              <a:spcAft>
                <a:spcPts val="0"/>
              </a:spcAft>
              <a:buSzPct val="117647"/>
              <a:buNone/>
            </a:pPr>
            <a:r>
              <a:rPr b="0" lang="en-US"/>
              <a:t>Ms. Jones looks down and sees Robert’s open backpack.  In it is a kitchen knife about 12 inches long.  She immediately starts yelling at Robert, and he grabs his bag and runs out of the classroom.</a:t>
            </a:r>
            <a:endParaRPr b="0"/>
          </a:p>
          <a:p>
            <a:pPr indent="0" lvl="0" marL="0" rtl="0" algn="l">
              <a:lnSpc>
                <a:spcPct val="140000"/>
              </a:lnSpc>
              <a:spcBef>
                <a:spcPts val="930"/>
              </a:spcBef>
              <a:spcAft>
                <a:spcPts val="0"/>
              </a:spcAft>
              <a:buSzPct val="117647"/>
              <a:buNone/>
            </a:pPr>
            <a:r>
              <a:t/>
            </a:r>
            <a:endParaRPr b="0"/>
          </a:p>
          <a:p>
            <a:pPr indent="0" lvl="0" marL="0" rtl="0" algn="l">
              <a:lnSpc>
                <a:spcPct val="140000"/>
              </a:lnSpc>
              <a:spcBef>
                <a:spcPts val="930"/>
              </a:spcBef>
              <a:spcAft>
                <a:spcPts val="0"/>
              </a:spcAft>
              <a:buSzPct val="117647"/>
              <a:buNone/>
            </a:pPr>
            <a:r>
              <a:rPr b="0" lang="en-US"/>
              <a:t>You DON’T know where he is at this time.  </a:t>
            </a:r>
            <a:endParaRPr/>
          </a:p>
        </p:txBody>
      </p:sp>
      <p:sp>
        <p:nvSpPr>
          <p:cNvPr id="1320" name="Google Shape;1320;g36df0a7f89b_0_84"/>
          <p:cNvSpPr txBox="1"/>
          <p:nvPr>
            <p:ph idx="2" type="body"/>
          </p:nvPr>
        </p:nvSpPr>
        <p:spPr>
          <a:xfrm>
            <a:off x="8753015" y="3223803"/>
            <a:ext cx="2796000" cy="2872200"/>
          </a:xfrm>
          <a:prstGeom prst="rect">
            <a:avLst/>
          </a:prstGeom>
          <a:noFill/>
          <a:ln>
            <a:noFill/>
          </a:ln>
        </p:spPr>
        <p:txBody>
          <a:bodyPr anchorCtr="0" anchor="t" bIns="91425" lIns="109725" spcFirstLastPara="1" rIns="109725" wrap="square" tIns="109725">
            <a:normAutofit/>
          </a:bodyPr>
          <a:lstStyle/>
          <a:p>
            <a:pPr indent="0" lvl="0" marL="0" rtl="0" algn="l">
              <a:lnSpc>
                <a:spcPct val="125000"/>
              </a:lnSpc>
              <a:spcBef>
                <a:spcPts val="1530"/>
              </a:spcBef>
              <a:spcAft>
                <a:spcPts val="0"/>
              </a:spcAft>
              <a:buSzPts val="1800"/>
              <a:buNone/>
            </a:pPr>
            <a:r>
              <a:rPr lang="en-US" sz="2550"/>
              <a:t>The Event</a:t>
            </a:r>
            <a:endParaRPr sz="2550"/>
          </a:p>
          <a:p>
            <a:pPr indent="0" lvl="0" marL="0" rtl="0" algn="l">
              <a:lnSpc>
                <a:spcPct val="125000"/>
              </a:lnSpc>
              <a:spcBef>
                <a:spcPts val="1530"/>
              </a:spcBef>
              <a:spcAft>
                <a:spcPts val="0"/>
              </a:spcAft>
              <a:buSzPts val="1800"/>
              <a:buNone/>
            </a:pPr>
            <a:r>
              <a:rPr lang="en-US" sz="2550"/>
              <a:t>The Individuals</a:t>
            </a:r>
            <a:endParaRPr sz="2550"/>
          </a:p>
          <a:p>
            <a:pPr indent="0" lvl="0" marL="0" rtl="0" algn="l">
              <a:lnSpc>
                <a:spcPct val="140000"/>
              </a:lnSpc>
              <a:spcBef>
                <a:spcPts val="1400"/>
              </a:spcBef>
              <a:spcAft>
                <a:spcPts val="0"/>
              </a:spcAft>
              <a:buSzPts val="1800"/>
              <a:buNone/>
            </a:pPr>
            <a:r>
              <a:t/>
            </a:r>
            <a:endParaRPr/>
          </a:p>
          <a:p>
            <a:pPr indent="0" lvl="0" marL="0" rtl="0" algn="l">
              <a:lnSpc>
                <a:spcPct val="140000"/>
              </a:lnSpc>
              <a:spcBef>
                <a:spcPts val="1400"/>
              </a:spcBef>
              <a:spcAft>
                <a:spcPts val="0"/>
              </a:spcAft>
              <a:buSzPts val="1800"/>
              <a:buNone/>
            </a:pPr>
            <a:r>
              <a:t/>
            </a:r>
            <a:endParaRPr/>
          </a:p>
        </p:txBody>
      </p:sp>
      <p:pic>
        <p:nvPicPr>
          <p:cNvPr id="1321" name="Google Shape;1321;g36df0a7f89b_0_84" title="AdobeStock_323059957.jpeg"/>
          <p:cNvPicPr preferRelativeResize="0"/>
          <p:nvPr/>
        </p:nvPicPr>
        <p:blipFill rotWithShape="1">
          <a:blip r:embed="rId3">
            <a:alphaModFix/>
          </a:blip>
          <a:srcRect b="0" l="0" r="0" t="0"/>
          <a:stretch/>
        </p:blipFill>
        <p:spPr>
          <a:xfrm>
            <a:off x="8538996" y="187974"/>
            <a:ext cx="3376451" cy="2250424"/>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g36df0a7f89b_0_91"/>
          <p:cNvSpPr txBox="1"/>
          <p:nvPr>
            <p:ph type="title"/>
          </p:nvPr>
        </p:nvSpPr>
        <p:spPr>
          <a:xfrm>
            <a:off x="8753015" y="640079"/>
            <a:ext cx="2796000" cy="2551800"/>
          </a:xfrm>
          <a:prstGeom prst="rect">
            <a:avLst/>
          </a:prstGeom>
          <a:noFill/>
          <a:ln>
            <a:noFill/>
          </a:ln>
        </p:spPr>
        <p:txBody>
          <a:bodyPr anchorCtr="0" anchor="b" bIns="91425" lIns="109725" spcFirstLastPara="1" rIns="109725" wrap="square" tIns="109725">
            <a:normAutofit/>
          </a:bodyPr>
          <a:lstStyle/>
          <a:p>
            <a:pPr indent="0" lvl="0" marL="0" rtl="0" algn="l">
              <a:lnSpc>
                <a:spcPct val="135000"/>
              </a:lnSpc>
              <a:spcBef>
                <a:spcPts val="0"/>
              </a:spcBef>
              <a:spcAft>
                <a:spcPts val="0"/>
              </a:spcAft>
              <a:buSzPts val="3200"/>
              <a:buNone/>
            </a:pPr>
            <a:r>
              <a:rPr lang="en-US"/>
              <a:t>Scenario 1b</a:t>
            </a:r>
            <a:endParaRPr/>
          </a:p>
        </p:txBody>
      </p:sp>
      <p:sp>
        <p:nvSpPr>
          <p:cNvPr id="1328" name="Google Shape;1328;g36df0a7f89b_0_91"/>
          <p:cNvSpPr txBox="1"/>
          <p:nvPr>
            <p:ph idx="1" type="body"/>
          </p:nvPr>
        </p:nvSpPr>
        <p:spPr>
          <a:xfrm>
            <a:off x="638818" y="640078"/>
            <a:ext cx="6969600" cy="5455800"/>
          </a:xfrm>
          <a:prstGeom prst="rect">
            <a:avLst/>
          </a:prstGeom>
          <a:noFill/>
          <a:ln>
            <a:noFill/>
          </a:ln>
        </p:spPr>
        <p:txBody>
          <a:bodyPr anchorCtr="0" anchor="ctr" bIns="91425" lIns="109725" spcFirstLastPara="1" rIns="109725" wrap="square" tIns="109725">
            <a:noAutofit/>
          </a:bodyPr>
          <a:lstStyle/>
          <a:p>
            <a:pPr indent="0" lvl="0" marL="0" rtl="0" algn="l">
              <a:lnSpc>
                <a:spcPct val="140000"/>
              </a:lnSpc>
              <a:spcBef>
                <a:spcPts val="930"/>
              </a:spcBef>
              <a:spcAft>
                <a:spcPts val="0"/>
              </a:spcAft>
              <a:buSzPts val="2000"/>
              <a:buNone/>
            </a:pPr>
            <a:r>
              <a:rPr lang="en-US" sz="2700"/>
              <a:t>You are assigning out tasks:</a:t>
            </a:r>
            <a:endParaRPr sz="2700"/>
          </a:p>
          <a:p>
            <a:pPr indent="0" lvl="0" marL="0" rtl="0" algn="l">
              <a:lnSpc>
                <a:spcPct val="140000"/>
              </a:lnSpc>
              <a:spcBef>
                <a:spcPts val="930"/>
              </a:spcBef>
              <a:spcAft>
                <a:spcPts val="0"/>
              </a:spcAft>
              <a:buSzPts val="2000"/>
              <a:buNone/>
            </a:pPr>
            <a:r>
              <a:t/>
            </a:r>
            <a:endParaRPr sz="2700"/>
          </a:p>
          <a:p>
            <a:pPr indent="-368300" lvl="0" marL="457200" rtl="0" algn="l">
              <a:lnSpc>
                <a:spcPct val="140000"/>
              </a:lnSpc>
              <a:spcBef>
                <a:spcPts val="930"/>
              </a:spcBef>
              <a:spcAft>
                <a:spcPts val="0"/>
              </a:spcAft>
              <a:buSzPts val="2200"/>
              <a:buChar char="●"/>
            </a:pPr>
            <a:r>
              <a:rPr b="0" lang="en-US" sz="2200"/>
              <a:t>What do you need to do RIGHT NOW?</a:t>
            </a:r>
            <a:endParaRPr b="0" sz="2200"/>
          </a:p>
          <a:p>
            <a:pPr indent="-368300" lvl="1" marL="914400" rtl="0" algn="l">
              <a:lnSpc>
                <a:spcPct val="140000"/>
              </a:lnSpc>
              <a:spcBef>
                <a:spcPts val="0"/>
              </a:spcBef>
              <a:spcAft>
                <a:spcPts val="0"/>
              </a:spcAft>
              <a:buSzPts val="2200"/>
              <a:buChar char="○"/>
            </a:pPr>
            <a:r>
              <a:rPr b="0" lang="en-US" sz="2200"/>
              <a:t>Who should do what?</a:t>
            </a:r>
            <a:endParaRPr b="0" sz="2200"/>
          </a:p>
          <a:p>
            <a:pPr indent="0" lvl="0" marL="914400" rtl="0" algn="l">
              <a:lnSpc>
                <a:spcPct val="140000"/>
              </a:lnSpc>
              <a:spcBef>
                <a:spcPts val="930"/>
              </a:spcBef>
              <a:spcAft>
                <a:spcPts val="0"/>
              </a:spcAft>
              <a:buSzPts val="2000"/>
              <a:buNone/>
            </a:pPr>
            <a:r>
              <a:t/>
            </a:r>
            <a:endParaRPr sz="2200"/>
          </a:p>
          <a:p>
            <a:pPr indent="-368300" lvl="0" marL="457200" rtl="0" algn="l">
              <a:lnSpc>
                <a:spcPct val="140000"/>
              </a:lnSpc>
              <a:spcBef>
                <a:spcPts val="930"/>
              </a:spcBef>
              <a:spcAft>
                <a:spcPts val="0"/>
              </a:spcAft>
              <a:buSzPts val="2200"/>
              <a:buChar char="●"/>
            </a:pPr>
            <a:r>
              <a:rPr b="0" lang="en-US" sz="2200"/>
              <a:t>What needs doing within the next seven days?</a:t>
            </a:r>
            <a:endParaRPr b="0" sz="2200"/>
          </a:p>
          <a:p>
            <a:pPr indent="-368300" lvl="1" marL="914400" rtl="0" algn="l">
              <a:lnSpc>
                <a:spcPct val="140000"/>
              </a:lnSpc>
              <a:spcBef>
                <a:spcPts val="0"/>
              </a:spcBef>
              <a:spcAft>
                <a:spcPts val="0"/>
              </a:spcAft>
              <a:buSzPts val="2200"/>
              <a:buChar char="○"/>
            </a:pPr>
            <a:r>
              <a:rPr b="0" lang="en-US" sz="2200"/>
              <a:t>Who should do what?</a:t>
            </a:r>
            <a:endParaRPr b="0" sz="2200"/>
          </a:p>
          <a:p>
            <a:pPr indent="0" lvl="0" marL="457200" rtl="0" algn="l">
              <a:lnSpc>
                <a:spcPct val="140000"/>
              </a:lnSpc>
              <a:spcBef>
                <a:spcPts val="930"/>
              </a:spcBef>
              <a:spcAft>
                <a:spcPts val="0"/>
              </a:spcAft>
              <a:buSzPts val="2000"/>
              <a:buNone/>
            </a:pPr>
            <a:r>
              <a:t/>
            </a:r>
            <a:endParaRPr b="0" sz="2200"/>
          </a:p>
          <a:p>
            <a:pPr indent="-368300" lvl="0" marL="457200" rtl="0" algn="l">
              <a:lnSpc>
                <a:spcPct val="140000"/>
              </a:lnSpc>
              <a:spcBef>
                <a:spcPts val="930"/>
              </a:spcBef>
              <a:spcAft>
                <a:spcPts val="0"/>
              </a:spcAft>
              <a:buSzPts val="2200"/>
              <a:buChar char="●"/>
            </a:pPr>
            <a:r>
              <a:rPr b="0" lang="en-US" sz="2200"/>
              <a:t>What needs doing for this child long-term?</a:t>
            </a:r>
            <a:endParaRPr b="0" sz="2200"/>
          </a:p>
          <a:p>
            <a:pPr indent="-368300" lvl="1" marL="914400" rtl="0" algn="l">
              <a:lnSpc>
                <a:spcPct val="140000"/>
              </a:lnSpc>
              <a:spcBef>
                <a:spcPts val="0"/>
              </a:spcBef>
              <a:spcAft>
                <a:spcPts val="0"/>
              </a:spcAft>
              <a:buSzPts val="2200"/>
              <a:buChar char="○"/>
            </a:pPr>
            <a:r>
              <a:rPr b="0" lang="en-US" sz="2200"/>
              <a:t>Who should do what?</a:t>
            </a:r>
            <a:endParaRPr b="0" sz="2200"/>
          </a:p>
        </p:txBody>
      </p:sp>
      <p:sp>
        <p:nvSpPr>
          <p:cNvPr id="1329" name="Google Shape;1329;g36df0a7f89b_0_91"/>
          <p:cNvSpPr txBox="1"/>
          <p:nvPr>
            <p:ph idx="2" type="body"/>
          </p:nvPr>
        </p:nvSpPr>
        <p:spPr>
          <a:xfrm>
            <a:off x="8753015" y="3223803"/>
            <a:ext cx="2796000" cy="2872200"/>
          </a:xfrm>
          <a:prstGeom prst="rect">
            <a:avLst/>
          </a:prstGeom>
          <a:noFill/>
          <a:ln>
            <a:noFill/>
          </a:ln>
        </p:spPr>
        <p:txBody>
          <a:bodyPr anchorCtr="0" anchor="t" bIns="91425" lIns="109725" spcFirstLastPara="1" rIns="109725" wrap="square" tIns="109725">
            <a:normAutofit fontScale="85000" lnSpcReduction="10000"/>
          </a:bodyPr>
          <a:lstStyle/>
          <a:p>
            <a:pPr indent="0" lvl="0" marL="0" rtl="0" algn="l">
              <a:lnSpc>
                <a:spcPct val="140000"/>
              </a:lnSpc>
              <a:spcBef>
                <a:spcPts val="1400"/>
              </a:spcBef>
              <a:spcAft>
                <a:spcPts val="0"/>
              </a:spcAft>
              <a:buSzPct val="83044"/>
              <a:buNone/>
            </a:pPr>
            <a:r>
              <a:rPr lang="en-US" sz="2550"/>
              <a:t>Assigning Tasks</a:t>
            </a:r>
            <a:endParaRPr sz="2550"/>
          </a:p>
          <a:p>
            <a:pPr indent="-329516" lvl="0" marL="457200" rtl="0" algn="l">
              <a:lnSpc>
                <a:spcPct val="125000"/>
              </a:lnSpc>
              <a:spcBef>
                <a:spcPts val="1530"/>
              </a:spcBef>
              <a:spcAft>
                <a:spcPts val="0"/>
              </a:spcAft>
              <a:buSzPct val="100000"/>
              <a:buChar char="●"/>
            </a:pPr>
            <a:r>
              <a:rPr lang="en-US" sz="2050"/>
              <a:t>School Counseling</a:t>
            </a:r>
            <a:endParaRPr sz="2050"/>
          </a:p>
          <a:p>
            <a:pPr indent="-329516" lvl="0" marL="457200" rtl="0" algn="l">
              <a:lnSpc>
                <a:spcPct val="125000"/>
              </a:lnSpc>
              <a:spcBef>
                <a:spcPts val="0"/>
              </a:spcBef>
              <a:spcAft>
                <a:spcPts val="0"/>
              </a:spcAft>
              <a:buSzPct val="100000"/>
              <a:buChar char="●"/>
            </a:pPr>
            <a:r>
              <a:rPr lang="en-US" sz="2050"/>
              <a:t>School Psychology</a:t>
            </a:r>
            <a:endParaRPr sz="2050"/>
          </a:p>
          <a:p>
            <a:pPr indent="-329516" lvl="0" marL="457200" rtl="0" algn="l">
              <a:lnSpc>
                <a:spcPct val="125000"/>
              </a:lnSpc>
              <a:spcBef>
                <a:spcPts val="0"/>
              </a:spcBef>
              <a:spcAft>
                <a:spcPts val="0"/>
              </a:spcAft>
              <a:buSzPct val="100000"/>
              <a:buChar char="●"/>
            </a:pPr>
            <a:r>
              <a:rPr lang="en-US" sz="2050"/>
              <a:t>School Social Work</a:t>
            </a:r>
            <a:endParaRPr sz="2050"/>
          </a:p>
          <a:p>
            <a:pPr indent="-329516" lvl="0" marL="457200" rtl="0" algn="l">
              <a:lnSpc>
                <a:spcPct val="125000"/>
              </a:lnSpc>
              <a:spcBef>
                <a:spcPts val="0"/>
              </a:spcBef>
              <a:spcAft>
                <a:spcPts val="0"/>
              </a:spcAft>
              <a:buSzPct val="100000"/>
              <a:buChar char="●"/>
            </a:pPr>
            <a:r>
              <a:rPr lang="en-US" sz="2050"/>
              <a:t>School Resource Officer</a:t>
            </a:r>
            <a:endParaRPr sz="2050"/>
          </a:p>
          <a:p>
            <a:pPr indent="0" lvl="0" marL="0" rtl="0" algn="l">
              <a:lnSpc>
                <a:spcPct val="140000"/>
              </a:lnSpc>
              <a:spcBef>
                <a:spcPts val="1400"/>
              </a:spcBef>
              <a:spcAft>
                <a:spcPts val="0"/>
              </a:spcAft>
              <a:buSzPct val="117647"/>
              <a:buNone/>
            </a:pPr>
            <a:r>
              <a:t/>
            </a:r>
            <a:endParaRPr/>
          </a:p>
          <a:p>
            <a:pPr indent="0" lvl="0" marL="0" rtl="0" algn="l">
              <a:lnSpc>
                <a:spcPct val="140000"/>
              </a:lnSpc>
              <a:spcBef>
                <a:spcPts val="1400"/>
              </a:spcBef>
              <a:spcAft>
                <a:spcPts val="0"/>
              </a:spcAft>
              <a:buSzPct val="117647"/>
              <a:buNone/>
            </a:pPr>
            <a:r>
              <a:t/>
            </a:r>
            <a:endParaRPr/>
          </a:p>
        </p:txBody>
      </p:sp>
      <p:pic>
        <p:nvPicPr>
          <p:cNvPr id="1330" name="Google Shape;1330;g36df0a7f89b_0_91" title="AdobeStock_323059957.jpeg"/>
          <p:cNvPicPr preferRelativeResize="0"/>
          <p:nvPr/>
        </p:nvPicPr>
        <p:blipFill rotWithShape="1">
          <a:blip r:embed="rId3">
            <a:alphaModFix/>
          </a:blip>
          <a:srcRect b="0" l="0" r="0" t="0"/>
          <a:stretch/>
        </p:blipFill>
        <p:spPr>
          <a:xfrm>
            <a:off x="8538996" y="187974"/>
            <a:ext cx="3376451" cy="2250424"/>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g36f35a8ebcb_0_0"/>
          <p:cNvSpPr txBox="1"/>
          <p:nvPr>
            <p:ph type="title"/>
          </p:nvPr>
        </p:nvSpPr>
        <p:spPr>
          <a:xfrm>
            <a:off x="8753015" y="640079"/>
            <a:ext cx="2796000" cy="2551800"/>
          </a:xfrm>
          <a:prstGeom prst="rect">
            <a:avLst/>
          </a:prstGeom>
          <a:noFill/>
          <a:ln>
            <a:noFill/>
          </a:ln>
        </p:spPr>
        <p:txBody>
          <a:bodyPr anchorCtr="0" anchor="b" bIns="91425" lIns="109725" spcFirstLastPara="1" rIns="109725" wrap="square" tIns="109725">
            <a:normAutofit/>
          </a:bodyPr>
          <a:lstStyle/>
          <a:p>
            <a:pPr indent="0" lvl="0" marL="0" rtl="0" algn="l">
              <a:lnSpc>
                <a:spcPct val="135000"/>
              </a:lnSpc>
              <a:spcBef>
                <a:spcPts val="0"/>
              </a:spcBef>
              <a:spcAft>
                <a:spcPts val="0"/>
              </a:spcAft>
              <a:buSzPts val="3200"/>
              <a:buNone/>
            </a:pPr>
            <a:r>
              <a:rPr lang="en-US"/>
              <a:t>Scenario 2a</a:t>
            </a:r>
            <a:endParaRPr/>
          </a:p>
        </p:txBody>
      </p:sp>
      <p:sp>
        <p:nvSpPr>
          <p:cNvPr id="1337" name="Google Shape;1337;g36f35a8ebcb_0_0"/>
          <p:cNvSpPr txBox="1"/>
          <p:nvPr>
            <p:ph idx="1" type="body"/>
          </p:nvPr>
        </p:nvSpPr>
        <p:spPr>
          <a:xfrm>
            <a:off x="638825" y="392975"/>
            <a:ext cx="6969600" cy="6146700"/>
          </a:xfrm>
          <a:prstGeom prst="rect">
            <a:avLst/>
          </a:prstGeom>
          <a:noFill/>
          <a:ln>
            <a:noFill/>
          </a:ln>
        </p:spPr>
        <p:txBody>
          <a:bodyPr anchorCtr="0" anchor="ctr" bIns="91425" lIns="109725" spcFirstLastPara="1" rIns="109725" wrap="square" tIns="109725">
            <a:normAutofit fontScale="92500"/>
          </a:bodyPr>
          <a:lstStyle/>
          <a:p>
            <a:pPr indent="0" lvl="0" marL="0" rtl="0" algn="l">
              <a:lnSpc>
                <a:spcPct val="140000"/>
              </a:lnSpc>
              <a:spcBef>
                <a:spcPts val="930"/>
              </a:spcBef>
              <a:spcAft>
                <a:spcPts val="0"/>
              </a:spcAft>
              <a:buSzPct val="108108"/>
              <a:buNone/>
            </a:pPr>
            <a:r>
              <a:rPr b="0" lang="en-US"/>
              <a:t>There was a school shooting in your state.  None of your students, parents, faculty, or staff were involved.  But, you have been getting phone calls from parents and the press asking what you plan to do about making sure that this is not a problem in your school.  </a:t>
            </a:r>
            <a:endParaRPr b="0"/>
          </a:p>
          <a:p>
            <a:pPr indent="0" lvl="0" marL="0" rtl="0" algn="l">
              <a:lnSpc>
                <a:spcPct val="140000"/>
              </a:lnSpc>
              <a:spcBef>
                <a:spcPts val="930"/>
              </a:spcBef>
              <a:spcAft>
                <a:spcPts val="0"/>
              </a:spcAft>
              <a:buSzPct val="108108"/>
              <a:buNone/>
            </a:pPr>
            <a:r>
              <a:rPr b="0" lang="en-US"/>
              <a:t>You have several concerns here: 1) you need to develop a response plan for handling the situation should it arise;  2) you need to evaluate the physical safety / security of the school; 3) you need to conduct a risk assessment on the mental well-being of the school; 4) you need to implement a school violence empathy training program; 5) you need to identify the children at highest risk; 6) you need to provide services to these children; 7) other?</a:t>
            </a:r>
            <a:endParaRPr b="0"/>
          </a:p>
        </p:txBody>
      </p:sp>
      <p:sp>
        <p:nvSpPr>
          <p:cNvPr id="1338" name="Google Shape;1338;g36f35a8ebcb_0_0"/>
          <p:cNvSpPr txBox="1"/>
          <p:nvPr>
            <p:ph idx="2" type="body"/>
          </p:nvPr>
        </p:nvSpPr>
        <p:spPr>
          <a:xfrm>
            <a:off x="8753015" y="3223803"/>
            <a:ext cx="2796000" cy="2872200"/>
          </a:xfrm>
          <a:prstGeom prst="rect">
            <a:avLst/>
          </a:prstGeom>
          <a:noFill/>
          <a:ln>
            <a:noFill/>
          </a:ln>
        </p:spPr>
        <p:txBody>
          <a:bodyPr anchorCtr="0" anchor="t" bIns="91425" lIns="109725" spcFirstLastPara="1" rIns="109725" wrap="square" tIns="109725">
            <a:normAutofit/>
          </a:bodyPr>
          <a:lstStyle/>
          <a:p>
            <a:pPr indent="0" lvl="0" marL="0" rtl="0" algn="l">
              <a:lnSpc>
                <a:spcPct val="125000"/>
              </a:lnSpc>
              <a:spcBef>
                <a:spcPts val="1530"/>
              </a:spcBef>
              <a:spcAft>
                <a:spcPts val="0"/>
              </a:spcAft>
              <a:buSzPts val="1800"/>
              <a:buNone/>
            </a:pPr>
            <a:r>
              <a:rPr lang="en-US" sz="2550"/>
              <a:t>The Event</a:t>
            </a:r>
            <a:endParaRPr sz="2550"/>
          </a:p>
          <a:p>
            <a:pPr indent="0" lvl="0" marL="0" rtl="0" algn="l">
              <a:lnSpc>
                <a:spcPct val="125000"/>
              </a:lnSpc>
              <a:spcBef>
                <a:spcPts val="1530"/>
              </a:spcBef>
              <a:spcAft>
                <a:spcPts val="0"/>
              </a:spcAft>
              <a:buSzPts val="1800"/>
              <a:buNone/>
            </a:pPr>
            <a:r>
              <a:rPr lang="en-US" sz="2550"/>
              <a:t>The Individuals</a:t>
            </a:r>
            <a:endParaRPr sz="2550"/>
          </a:p>
          <a:p>
            <a:pPr indent="0" lvl="0" marL="0" rtl="0" algn="l">
              <a:lnSpc>
                <a:spcPct val="140000"/>
              </a:lnSpc>
              <a:spcBef>
                <a:spcPts val="1400"/>
              </a:spcBef>
              <a:spcAft>
                <a:spcPts val="0"/>
              </a:spcAft>
              <a:buSzPts val="1800"/>
              <a:buNone/>
            </a:pPr>
            <a:r>
              <a:t/>
            </a:r>
            <a:endParaRPr/>
          </a:p>
          <a:p>
            <a:pPr indent="0" lvl="0" marL="0" rtl="0" algn="l">
              <a:lnSpc>
                <a:spcPct val="140000"/>
              </a:lnSpc>
              <a:spcBef>
                <a:spcPts val="1400"/>
              </a:spcBef>
              <a:spcAft>
                <a:spcPts val="0"/>
              </a:spcAft>
              <a:buSzPts val="1800"/>
              <a:buNone/>
            </a:pPr>
            <a:r>
              <a:t/>
            </a:r>
            <a:endParaRPr/>
          </a:p>
        </p:txBody>
      </p:sp>
      <p:pic>
        <p:nvPicPr>
          <p:cNvPr id="1339" name="Google Shape;1339;g36f35a8ebcb_0_0"/>
          <p:cNvPicPr preferRelativeResize="0"/>
          <p:nvPr/>
        </p:nvPicPr>
        <p:blipFill rotWithShape="1">
          <a:blip r:embed="rId3">
            <a:alphaModFix/>
          </a:blip>
          <a:srcRect b="0" l="0" r="0" t="0"/>
          <a:stretch/>
        </p:blipFill>
        <p:spPr>
          <a:xfrm>
            <a:off x="8408275" y="85325"/>
            <a:ext cx="3627373" cy="235307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g36f35a8ebcb_0_8"/>
          <p:cNvSpPr txBox="1"/>
          <p:nvPr>
            <p:ph type="title"/>
          </p:nvPr>
        </p:nvSpPr>
        <p:spPr>
          <a:xfrm>
            <a:off x="8753015" y="640079"/>
            <a:ext cx="2796000" cy="2551800"/>
          </a:xfrm>
          <a:prstGeom prst="rect">
            <a:avLst/>
          </a:prstGeom>
          <a:noFill/>
          <a:ln>
            <a:noFill/>
          </a:ln>
        </p:spPr>
        <p:txBody>
          <a:bodyPr anchorCtr="0" anchor="b" bIns="91425" lIns="109725" spcFirstLastPara="1" rIns="109725" wrap="square" tIns="109725">
            <a:normAutofit/>
          </a:bodyPr>
          <a:lstStyle/>
          <a:p>
            <a:pPr indent="0" lvl="0" marL="0" rtl="0" algn="l">
              <a:lnSpc>
                <a:spcPct val="135000"/>
              </a:lnSpc>
              <a:spcBef>
                <a:spcPts val="0"/>
              </a:spcBef>
              <a:spcAft>
                <a:spcPts val="0"/>
              </a:spcAft>
              <a:buSzPts val="3200"/>
              <a:buNone/>
            </a:pPr>
            <a:r>
              <a:rPr lang="en-US"/>
              <a:t>Scenario 2b</a:t>
            </a:r>
            <a:endParaRPr/>
          </a:p>
        </p:txBody>
      </p:sp>
      <p:sp>
        <p:nvSpPr>
          <p:cNvPr id="1346" name="Google Shape;1346;g36f35a8ebcb_0_8"/>
          <p:cNvSpPr txBox="1"/>
          <p:nvPr>
            <p:ph idx="1" type="body"/>
          </p:nvPr>
        </p:nvSpPr>
        <p:spPr>
          <a:xfrm>
            <a:off x="638818" y="640078"/>
            <a:ext cx="6969600" cy="5455800"/>
          </a:xfrm>
          <a:prstGeom prst="rect">
            <a:avLst/>
          </a:prstGeom>
          <a:noFill/>
          <a:ln>
            <a:noFill/>
          </a:ln>
        </p:spPr>
        <p:txBody>
          <a:bodyPr anchorCtr="0" anchor="ctr" bIns="91425" lIns="109725" spcFirstLastPara="1" rIns="109725" wrap="square" tIns="109725">
            <a:noAutofit/>
          </a:bodyPr>
          <a:lstStyle/>
          <a:p>
            <a:pPr indent="0" lvl="0" marL="0" rtl="0" algn="l">
              <a:lnSpc>
                <a:spcPct val="140000"/>
              </a:lnSpc>
              <a:spcBef>
                <a:spcPts val="930"/>
              </a:spcBef>
              <a:spcAft>
                <a:spcPts val="0"/>
              </a:spcAft>
              <a:buSzPts val="2000"/>
              <a:buNone/>
            </a:pPr>
            <a:r>
              <a:rPr lang="en-US" sz="2700"/>
              <a:t>You are assigning out tasks:</a:t>
            </a:r>
            <a:endParaRPr sz="2700"/>
          </a:p>
          <a:p>
            <a:pPr indent="-361950" lvl="0" marL="457200" rtl="0" algn="l">
              <a:lnSpc>
                <a:spcPct val="140000"/>
              </a:lnSpc>
              <a:spcBef>
                <a:spcPts val="930"/>
              </a:spcBef>
              <a:spcAft>
                <a:spcPts val="0"/>
              </a:spcAft>
              <a:buSzPts val="2100"/>
              <a:buChar char="●"/>
            </a:pPr>
            <a:r>
              <a:rPr b="0" lang="en-US" sz="2100"/>
              <a:t>What needs doing in Tier 1 (Universal Services)?</a:t>
            </a:r>
            <a:endParaRPr b="0" sz="2100"/>
          </a:p>
          <a:p>
            <a:pPr indent="-361950" lvl="1" marL="914400" rtl="0" algn="l">
              <a:lnSpc>
                <a:spcPct val="140000"/>
              </a:lnSpc>
              <a:spcBef>
                <a:spcPts val="0"/>
              </a:spcBef>
              <a:spcAft>
                <a:spcPts val="0"/>
              </a:spcAft>
              <a:buSzPts val="2100"/>
              <a:buChar char="○"/>
            </a:pPr>
            <a:r>
              <a:rPr b="0" lang="en-US" sz="2100"/>
              <a:t>Who should do what?</a:t>
            </a:r>
            <a:endParaRPr b="0" sz="2100"/>
          </a:p>
          <a:p>
            <a:pPr indent="-361950" lvl="2" marL="1371600" rtl="0" algn="l">
              <a:lnSpc>
                <a:spcPct val="140000"/>
              </a:lnSpc>
              <a:spcBef>
                <a:spcPts val="0"/>
              </a:spcBef>
              <a:spcAft>
                <a:spcPts val="0"/>
              </a:spcAft>
              <a:buSzPts val="2100"/>
              <a:buChar char="■"/>
            </a:pPr>
            <a:r>
              <a:rPr lang="en-US" sz="2100"/>
              <a:t>Safety Plan</a:t>
            </a:r>
            <a:endParaRPr sz="2100"/>
          </a:p>
          <a:p>
            <a:pPr indent="-361950" lvl="2" marL="1371600" rtl="0" algn="l">
              <a:lnSpc>
                <a:spcPct val="140000"/>
              </a:lnSpc>
              <a:spcBef>
                <a:spcPts val="0"/>
              </a:spcBef>
              <a:spcAft>
                <a:spcPts val="0"/>
              </a:spcAft>
              <a:buSzPts val="2100"/>
              <a:buChar char="■"/>
            </a:pPr>
            <a:r>
              <a:rPr lang="en-US" sz="2100"/>
              <a:t>Risk Assessment (physical)</a:t>
            </a:r>
            <a:endParaRPr sz="2100"/>
          </a:p>
          <a:p>
            <a:pPr indent="-361950" lvl="2" marL="1371600" rtl="0" algn="l">
              <a:lnSpc>
                <a:spcPct val="140000"/>
              </a:lnSpc>
              <a:spcBef>
                <a:spcPts val="0"/>
              </a:spcBef>
              <a:spcAft>
                <a:spcPts val="0"/>
              </a:spcAft>
              <a:buSzPts val="2100"/>
              <a:buChar char="■"/>
            </a:pPr>
            <a:r>
              <a:rPr lang="en-US" sz="2100"/>
              <a:t>Risk Assessment (mental health)</a:t>
            </a:r>
            <a:endParaRPr sz="2100"/>
          </a:p>
          <a:p>
            <a:pPr indent="-361950" lvl="0" marL="457200" rtl="0" algn="l">
              <a:lnSpc>
                <a:spcPct val="140000"/>
              </a:lnSpc>
              <a:spcBef>
                <a:spcPts val="0"/>
              </a:spcBef>
              <a:spcAft>
                <a:spcPts val="0"/>
              </a:spcAft>
              <a:buSzPts val="2100"/>
              <a:buChar char="●"/>
            </a:pPr>
            <a:r>
              <a:rPr b="0" lang="en-US" sz="2100"/>
              <a:t>What needs doing in Tier 2 (Targeted Services)?</a:t>
            </a:r>
            <a:endParaRPr b="0" sz="2100"/>
          </a:p>
          <a:p>
            <a:pPr indent="-361950" lvl="1" marL="914400" rtl="0" algn="l">
              <a:lnSpc>
                <a:spcPct val="140000"/>
              </a:lnSpc>
              <a:spcBef>
                <a:spcPts val="0"/>
              </a:spcBef>
              <a:spcAft>
                <a:spcPts val="0"/>
              </a:spcAft>
              <a:buSzPts val="2100"/>
              <a:buChar char="○"/>
            </a:pPr>
            <a:r>
              <a:rPr b="0" lang="en-US" sz="2100"/>
              <a:t>Who should do what?</a:t>
            </a:r>
            <a:endParaRPr b="0" sz="2100"/>
          </a:p>
          <a:p>
            <a:pPr indent="-361950" lvl="2" marL="1371600" rtl="0" algn="l">
              <a:lnSpc>
                <a:spcPct val="140000"/>
              </a:lnSpc>
              <a:spcBef>
                <a:spcPts val="0"/>
              </a:spcBef>
              <a:spcAft>
                <a:spcPts val="0"/>
              </a:spcAft>
              <a:buSzPts val="2100"/>
              <a:buChar char="■"/>
            </a:pPr>
            <a:r>
              <a:rPr b="0" i="1" lang="en-US" sz="2100"/>
              <a:t>Empathy Training Program</a:t>
            </a:r>
            <a:endParaRPr b="0" i="1" sz="2100"/>
          </a:p>
          <a:p>
            <a:pPr indent="-361950" lvl="2" marL="1371600" rtl="0" algn="l">
              <a:lnSpc>
                <a:spcPct val="140000"/>
              </a:lnSpc>
              <a:spcBef>
                <a:spcPts val="0"/>
              </a:spcBef>
              <a:spcAft>
                <a:spcPts val="0"/>
              </a:spcAft>
              <a:buSzPts val="2100"/>
              <a:buChar char="■"/>
            </a:pPr>
            <a:r>
              <a:rPr b="0" i="1" lang="en-US" sz="2100"/>
              <a:t>Identify Individual Children at Risk</a:t>
            </a:r>
            <a:endParaRPr b="0" sz="2100"/>
          </a:p>
          <a:p>
            <a:pPr indent="-361950" lvl="0" marL="457200" rtl="0" algn="l">
              <a:lnSpc>
                <a:spcPct val="140000"/>
              </a:lnSpc>
              <a:spcBef>
                <a:spcPts val="0"/>
              </a:spcBef>
              <a:spcAft>
                <a:spcPts val="0"/>
              </a:spcAft>
              <a:buSzPts val="2100"/>
              <a:buChar char="●"/>
            </a:pPr>
            <a:r>
              <a:rPr b="0" lang="en-US" sz="2100"/>
              <a:t>What needs doing in Tier 3 (Direct Services)?</a:t>
            </a:r>
            <a:endParaRPr b="0" sz="2100"/>
          </a:p>
          <a:p>
            <a:pPr indent="-361950" lvl="1" marL="914400" rtl="0" algn="l">
              <a:lnSpc>
                <a:spcPct val="140000"/>
              </a:lnSpc>
              <a:spcBef>
                <a:spcPts val="0"/>
              </a:spcBef>
              <a:spcAft>
                <a:spcPts val="0"/>
              </a:spcAft>
              <a:buSzPts val="2100"/>
              <a:buChar char="○"/>
            </a:pPr>
            <a:r>
              <a:rPr b="0" lang="en-US" sz="2100"/>
              <a:t>Who should do what?</a:t>
            </a:r>
            <a:endParaRPr b="0" sz="2100"/>
          </a:p>
          <a:p>
            <a:pPr indent="-361950" lvl="2" marL="1371600" rtl="0" algn="l">
              <a:lnSpc>
                <a:spcPct val="140000"/>
              </a:lnSpc>
              <a:spcBef>
                <a:spcPts val="0"/>
              </a:spcBef>
              <a:spcAft>
                <a:spcPts val="0"/>
              </a:spcAft>
              <a:buSzPts val="2100"/>
              <a:buChar char="■"/>
            </a:pPr>
            <a:r>
              <a:rPr i="1" lang="en-US" sz="2100"/>
              <a:t>Provide Services to Individuals at Risk</a:t>
            </a:r>
            <a:endParaRPr sz="2100"/>
          </a:p>
        </p:txBody>
      </p:sp>
      <p:sp>
        <p:nvSpPr>
          <p:cNvPr id="1347" name="Google Shape;1347;g36f35a8ebcb_0_8"/>
          <p:cNvSpPr txBox="1"/>
          <p:nvPr>
            <p:ph idx="2" type="body"/>
          </p:nvPr>
        </p:nvSpPr>
        <p:spPr>
          <a:xfrm>
            <a:off x="8753015" y="3223803"/>
            <a:ext cx="2796000" cy="2872200"/>
          </a:xfrm>
          <a:prstGeom prst="rect">
            <a:avLst/>
          </a:prstGeom>
          <a:noFill/>
          <a:ln>
            <a:noFill/>
          </a:ln>
        </p:spPr>
        <p:txBody>
          <a:bodyPr anchorCtr="0" anchor="t" bIns="91425" lIns="109725" spcFirstLastPara="1" rIns="109725" wrap="square" tIns="109725">
            <a:normAutofit fontScale="85000" lnSpcReduction="10000"/>
          </a:bodyPr>
          <a:lstStyle/>
          <a:p>
            <a:pPr indent="0" lvl="0" marL="0" rtl="0" algn="l">
              <a:lnSpc>
                <a:spcPct val="140000"/>
              </a:lnSpc>
              <a:spcBef>
                <a:spcPts val="1400"/>
              </a:spcBef>
              <a:spcAft>
                <a:spcPts val="0"/>
              </a:spcAft>
              <a:buSzPct val="83044"/>
              <a:buNone/>
            </a:pPr>
            <a:r>
              <a:rPr lang="en-US" sz="2550"/>
              <a:t>Assigning Tasks</a:t>
            </a:r>
            <a:endParaRPr sz="2550"/>
          </a:p>
          <a:p>
            <a:pPr indent="-329516" lvl="0" marL="457200" rtl="0" algn="l">
              <a:lnSpc>
                <a:spcPct val="125000"/>
              </a:lnSpc>
              <a:spcBef>
                <a:spcPts val="1530"/>
              </a:spcBef>
              <a:spcAft>
                <a:spcPts val="0"/>
              </a:spcAft>
              <a:buSzPct val="100000"/>
              <a:buChar char="●"/>
            </a:pPr>
            <a:r>
              <a:rPr lang="en-US" sz="2050"/>
              <a:t>School Counseling</a:t>
            </a:r>
            <a:endParaRPr sz="2050"/>
          </a:p>
          <a:p>
            <a:pPr indent="-329516" lvl="0" marL="457200" rtl="0" algn="l">
              <a:lnSpc>
                <a:spcPct val="125000"/>
              </a:lnSpc>
              <a:spcBef>
                <a:spcPts val="0"/>
              </a:spcBef>
              <a:spcAft>
                <a:spcPts val="0"/>
              </a:spcAft>
              <a:buSzPct val="100000"/>
              <a:buChar char="●"/>
            </a:pPr>
            <a:r>
              <a:rPr lang="en-US" sz="2050"/>
              <a:t>School Psychology</a:t>
            </a:r>
            <a:endParaRPr sz="2050"/>
          </a:p>
          <a:p>
            <a:pPr indent="-329516" lvl="0" marL="457200" rtl="0" algn="l">
              <a:lnSpc>
                <a:spcPct val="125000"/>
              </a:lnSpc>
              <a:spcBef>
                <a:spcPts val="0"/>
              </a:spcBef>
              <a:spcAft>
                <a:spcPts val="0"/>
              </a:spcAft>
              <a:buSzPct val="100000"/>
              <a:buChar char="●"/>
            </a:pPr>
            <a:r>
              <a:rPr lang="en-US" sz="2050"/>
              <a:t>School Social Work</a:t>
            </a:r>
            <a:endParaRPr sz="2050"/>
          </a:p>
          <a:p>
            <a:pPr indent="-329516" lvl="0" marL="457200" rtl="0" algn="l">
              <a:lnSpc>
                <a:spcPct val="125000"/>
              </a:lnSpc>
              <a:spcBef>
                <a:spcPts val="0"/>
              </a:spcBef>
              <a:spcAft>
                <a:spcPts val="0"/>
              </a:spcAft>
              <a:buSzPct val="100000"/>
              <a:buChar char="●"/>
            </a:pPr>
            <a:r>
              <a:rPr lang="en-US" sz="2050"/>
              <a:t>School Resource Officer</a:t>
            </a:r>
            <a:endParaRPr sz="2050"/>
          </a:p>
          <a:p>
            <a:pPr indent="0" lvl="0" marL="0" rtl="0" algn="l">
              <a:lnSpc>
                <a:spcPct val="140000"/>
              </a:lnSpc>
              <a:spcBef>
                <a:spcPts val="1400"/>
              </a:spcBef>
              <a:spcAft>
                <a:spcPts val="0"/>
              </a:spcAft>
              <a:buSzPct val="117647"/>
              <a:buNone/>
            </a:pPr>
            <a:r>
              <a:t/>
            </a:r>
            <a:endParaRPr/>
          </a:p>
          <a:p>
            <a:pPr indent="0" lvl="0" marL="0" rtl="0" algn="l">
              <a:lnSpc>
                <a:spcPct val="140000"/>
              </a:lnSpc>
              <a:spcBef>
                <a:spcPts val="1400"/>
              </a:spcBef>
              <a:spcAft>
                <a:spcPts val="0"/>
              </a:spcAft>
              <a:buSzPct val="117647"/>
              <a:buNone/>
            </a:pPr>
            <a:r>
              <a:t/>
            </a:r>
            <a:endParaRPr/>
          </a:p>
        </p:txBody>
      </p:sp>
      <p:pic>
        <p:nvPicPr>
          <p:cNvPr id="1348" name="Google Shape;1348;g36f35a8ebcb_0_8"/>
          <p:cNvPicPr preferRelativeResize="0"/>
          <p:nvPr/>
        </p:nvPicPr>
        <p:blipFill rotWithShape="1">
          <a:blip r:embed="rId3">
            <a:alphaModFix/>
          </a:blip>
          <a:srcRect b="0" l="0" r="0" t="0"/>
          <a:stretch/>
        </p:blipFill>
        <p:spPr>
          <a:xfrm>
            <a:off x="8408275" y="85325"/>
            <a:ext cx="3627373" cy="23530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53" name="Shape 1353"/>
        <p:cNvGrpSpPr/>
        <p:nvPr/>
      </p:nvGrpSpPr>
      <p:grpSpPr>
        <a:xfrm>
          <a:off x="0" y="0"/>
          <a:ext cx="0" cy="0"/>
          <a:chOff x="0" y="0"/>
          <a:chExt cx="0" cy="0"/>
        </a:xfrm>
      </p:grpSpPr>
      <p:sp>
        <p:nvSpPr>
          <p:cNvPr id="1354" name="Google Shape;1354;p14"/>
          <p:cNvSpPr txBox="1"/>
          <p:nvPr>
            <p:ph type="ctrTitle"/>
          </p:nvPr>
        </p:nvSpPr>
        <p:spPr>
          <a:xfrm>
            <a:off x="1386630" y="825687"/>
            <a:ext cx="5957384" cy="3741551"/>
          </a:xfrm>
          <a:prstGeom prst="rect">
            <a:avLst/>
          </a:prstGeom>
          <a:noFill/>
          <a:ln>
            <a:noFill/>
          </a:ln>
        </p:spPr>
        <p:txBody>
          <a:bodyPr anchorCtr="0" anchor="ctr" bIns="91425" lIns="109725" spcFirstLastPara="1" rIns="109725" wrap="square" tIns="109725">
            <a:normAutofit/>
          </a:bodyPr>
          <a:lstStyle/>
          <a:p>
            <a:pPr indent="0" lvl="0" marL="0" rtl="0" algn="l">
              <a:lnSpc>
                <a:spcPct val="100000"/>
              </a:lnSpc>
              <a:spcBef>
                <a:spcPts val="0"/>
              </a:spcBef>
              <a:spcAft>
                <a:spcPts val="0"/>
              </a:spcAft>
              <a:buClr>
                <a:schemeClr val="lt1"/>
              </a:buClr>
              <a:buSzPts val="4000"/>
              <a:buFont typeface="Meiryo"/>
              <a:buNone/>
            </a:pPr>
            <a:r>
              <a:rPr lang="en-US"/>
              <a:t>TIPS AND</a:t>
            </a:r>
            <a:endParaRPr/>
          </a:p>
          <a:p>
            <a:pPr indent="0" lvl="0" marL="0" rtl="0" algn="l">
              <a:lnSpc>
                <a:spcPct val="100000"/>
              </a:lnSpc>
              <a:spcBef>
                <a:spcPts val="0"/>
              </a:spcBef>
              <a:spcAft>
                <a:spcPts val="0"/>
              </a:spcAft>
              <a:buClr>
                <a:schemeClr val="lt1"/>
              </a:buClr>
              <a:buSzPts val="4000"/>
              <a:buFont typeface="Meiryo"/>
              <a:buNone/>
            </a:pPr>
            <a:r>
              <a:rPr lang="en-US"/>
              <a:t>TAKEAWAYS</a:t>
            </a:r>
            <a:endParaRPr/>
          </a:p>
        </p:txBody>
      </p:sp>
      <p:pic>
        <p:nvPicPr>
          <p:cNvPr descr="A large room with glass walls&#10;" id="1355" name="Google Shape;1355;p14"/>
          <p:cNvPicPr preferRelativeResize="0"/>
          <p:nvPr>
            <p:ph idx="2" type="pic"/>
          </p:nvPr>
        </p:nvPicPr>
        <p:blipFill rotWithShape="1">
          <a:blip r:embed="rId3">
            <a:alphaModFix/>
          </a:blip>
          <a:srcRect b="0" l="7980" r="7978" t="0"/>
          <a:stretch/>
        </p:blipFill>
        <p:spPr>
          <a:xfrm>
            <a:off x="7710836" y="-2"/>
            <a:ext cx="4481164" cy="6858002"/>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p13"/>
          <p:cNvSpPr txBox="1"/>
          <p:nvPr>
            <p:ph type="title"/>
          </p:nvPr>
        </p:nvSpPr>
        <p:spPr>
          <a:xfrm>
            <a:off x="838200" y="2146324"/>
            <a:ext cx="10515600" cy="2379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DD7305"/>
              </a:buClr>
              <a:buSzPts val="4400"/>
              <a:buFont typeface="Play"/>
              <a:buNone/>
            </a:pPr>
            <a:r>
              <a:rPr lang="en-US" sz="4540">
                <a:solidFill>
                  <a:srgbClr val="DD7305"/>
                </a:solidFill>
              </a:rPr>
              <a:t>Post - Evaluation </a:t>
            </a:r>
            <a:endParaRPr sz="4540">
              <a:solidFill>
                <a:srgbClr val="DD7305"/>
              </a:solidFill>
            </a:endParaRPr>
          </a:p>
          <a:p>
            <a:pPr indent="0" lvl="0" marL="0" rtl="0" algn="ctr">
              <a:lnSpc>
                <a:spcPct val="90000"/>
              </a:lnSpc>
              <a:spcBef>
                <a:spcPts val="0"/>
              </a:spcBef>
              <a:spcAft>
                <a:spcPts val="0"/>
              </a:spcAft>
              <a:buClr>
                <a:srgbClr val="DD7305"/>
              </a:buClr>
              <a:buSzPts val="4400"/>
              <a:buFont typeface="Play"/>
              <a:buNone/>
            </a:pPr>
            <a:r>
              <a:rPr lang="en-US" sz="4540">
                <a:solidFill>
                  <a:srgbClr val="DD7305"/>
                </a:solidFill>
              </a:rPr>
              <a:t>CEUs</a:t>
            </a:r>
            <a:endParaRPr sz="4540">
              <a:solidFill>
                <a:srgbClr val="DD7305"/>
              </a:solidFill>
            </a:endParaRPr>
          </a:p>
          <a:p>
            <a:pPr indent="0" lvl="0" marL="0" rtl="0" algn="ctr">
              <a:lnSpc>
                <a:spcPct val="90000"/>
              </a:lnSpc>
              <a:spcBef>
                <a:spcPts val="0"/>
              </a:spcBef>
              <a:spcAft>
                <a:spcPts val="0"/>
              </a:spcAft>
              <a:buClr>
                <a:srgbClr val="DD7305"/>
              </a:buClr>
              <a:buSzPts val="4400"/>
              <a:buFont typeface="Play"/>
              <a:buNone/>
            </a:pPr>
            <a:r>
              <a:rPr lang="en-US" sz="4540">
                <a:solidFill>
                  <a:srgbClr val="DD7305"/>
                </a:solidFill>
              </a:rPr>
              <a:t>Gift Cards</a:t>
            </a:r>
            <a:endParaRPr sz="4540">
              <a:solidFill>
                <a:srgbClr val="DD7305"/>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g36f35a8ebcb_0_162"/>
          <p:cNvSpPr txBox="1"/>
          <p:nvPr>
            <p:ph type="title"/>
          </p:nvPr>
        </p:nvSpPr>
        <p:spPr>
          <a:xfrm>
            <a:off x="648935" y="91439"/>
            <a:ext cx="10900200" cy="1168800"/>
          </a:xfrm>
          <a:prstGeom prst="rect">
            <a:avLst/>
          </a:prstGeom>
          <a:noFill/>
          <a:ln>
            <a:noFill/>
          </a:ln>
        </p:spPr>
        <p:txBody>
          <a:bodyPr anchorCtr="0" anchor="ctr" bIns="91425" lIns="109725" spcFirstLastPara="1" rIns="109725" wrap="square" tIns="182875">
            <a:noAutofit/>
          </a:bodyPr>
          <a:lstStyle/>
          <a:p>
            <a:pPr indent="0" lvl="0" marL="0" rtl="0" algn="l">
              <a:lnSpc>
                <a:spcPct val="100000"/>
              </a:lnSpc>
              <a:spcBef>
                <a:spcPts val="0"/>
              </a:spcBef>
              <a:spcAft>
                <a:spcPts val="0"/>
              </a:spcAft>
              <a:buClr>
                <a:schemeClr val="lt1"/>
              </a:buClr>
              <a:buSzPts val="3200"/>
              <a:buFont typeface="Meiryo"/>
              <a:buNone/>
            </a:pPr>
            <a:r>
              <a:rPr lang="en-US"/>
              <a:t>Special Thanks To</a:t>
            </a:r>
            <a:endParaRPr/>
          </a:p>
        </p:txBody>
      </p:sp>
      <p:sp>
        <p:nvSpPr>
          <p:cNvPr id="1367" name="Google Shape;1367;g36f35a8ebcb_0_162"/>
          <p:cNvSpPr txBox="1"/>
          <p:nvPr>
            <p:ph idx="1" type="body"/>
          </p:nvPr>
        </p:nvSpPr>
        <p:spPr>
          <a:xfrm>
            <a:off x="648935" y="1646102"/>
            <a:ext cx="10737600" cy="4160400"/>
          </a:xfrm>
          <a:prstGeom prst="rect">
            <a:avLst/>
          </a:prstGeom>
          <a:noFill/>
          <a:ln>
            <a:noFill/>
          </a:ln>
        </p:spPr>
        <p:txBody>
          <a:bodyPr anchorCtr="0" anchor="t" bIns="91425" lIns="109725" spcFirstLastPara="1" rIns="109725" wrap="square" tIns="109725">
            <a:normAutofit/>
          </a:bodyPr>
          <a:lstStyle/>
          <a:p>
            <a:pPr indent="0" lvl="0" marL="0" rtl="0" algn="l">
              <a:lnSpc>
                <a:spcPct val="125000"/>
              </a:lnSpc>
              <a:spcBef>
                <a:spcPts val="0"/>
              </a:spcBef>
              <a:spcAft>
                <a:spcPts val="0"/>
              </a:spcAft>
              <a:buClr>
                <a:srgbClr val="3F3F3F"/>
              </a:buClr>
              <a:buSzPts val="1800"/>
              <a:buNone/>
            </a:pPr>
            <a:r>
              <a:rPr lang="en-US" sz="2400"/>
              <a:t>Clark County School District (CCSD)</a:t>
            </a:r>
            <a:endParaRPr sz="2400"/>
          </a:p>
          <a:p>
            <a:pPr indent="0" lvl="0" marL="0" rtl="0" algn="l">
              <a:lnSpc>
                <a:spcPct val="125000"/>
              </a:lnSpc>
              <a:spcBef>
                <a:spcPts val="0"/>
              </a:spcBef>
              <a:spcAft>
                <a:spcPts val="0"/>
              </a:spcAft>
              <a:buClr>
                <a:srgbClr val="3F3F3F"/>
              </a:buClr>
              <a:buSzPts val="1800"/>
              <a:buNone/>
            </a:pPr>
            <a:r>
              <a:rPr lang="en-US" sz="2400"/>
              <a:t>University of Nevada Las Vegas (UNLV)</a:t>
            </a:r>
            <a:endParaRPr sz="2400"/>
          </a:p>
          <a:p>
            <a:pPr indent="0" lvl="0" marL="0" rtl="0" algn="l">
              <a:lnSpc>
                <a:spcPct val="125000"/>
              </a:lnSpc>
              <a:spcBef>
                <a:spcPts val="0"/>
              </a:spcBef>
              <a:spcAft>
                <a:spcPts val="0"/>
              </a:spcAft>
              <a:buClr>
                <a:srgbClr val="3F3F3F"/>
              </a:buClr>
              <a:buSzPts val="1800"/>
              <a:buNone/>
            </a:pPr>
            <a:r>
              <a:rPr lang="en-US" sz="2400"/>
              <a:t>Nevada Association of School Administrators (NASA)</a:t>
            </a:r>
            <a:endParaRPr sz="2400"/>
          </a:p>
          <a:p>
            <a:pPr indent="0" lvl="0" marL="0" rtl="0" algn="l">
              <a:lnSpc>
                <a:spcPct val="125000"/>
              </a:lnSpc>
              <a:spcBef>
                <a:spcPts val="0"/>
              </a:spcBef>
              <a:spcAft>
                <a:spcPts val="0"/>
              </a:spcAft>
              <a:buClr>
                <a:srgbClr val="3F3F3F"/>
              </a:buClr>
              <a:buSzPts val="1800"/>
              <a:buNone/>
            </a:pPr>
            <a:r>
              <a:rPr lang="en-US" sz="2400"/>
              <a:t>School-Based Mental Health Grant (SBMH)</a:t>
            </a:r>
            <a:endParaRPr sz="2400"/>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15"/>
          <p:cNvSpPr txBox="1"/>
          <p:nvPr>
            <p:ph type="title"/>
          </p:nvPr>
        </p:nvSpPr>
        <p:spPr>
          <a:xfrm>
            <a:off x="648935" y="91439"/>
            <a:ext cx="10900146" cy="1168739"/>
          </a:xfrm>
          <a:prstGeom prst="rect">
            <a:avLst/>
          </a:prstGeom>
          <a:noFill/>
          <a:ln>
            <a:noFill/>
          </a:ln>
        </p:spPr>
        <p:txBody>
          <a:bodyPr anchorCtr="0" anchor="ctr" bIns="91425" lIns="109725" spcFirstLastPara="1" rIns="109725" wrap="square" tIns="182875">
            <a:noAutofit/>
          </a:bodyPr>
          <a:lstStyle/>
          <a:p>
            <a:pPr indent="0" lvl="0" marL="0" rtl="0" algn="l">
              <a:lnSpc>
                <a:spcPct val="100000"/>
              </a:lnSpc>
              <a:spcBef>
                <a:spcPts val="0"/>
              </a:spcBef>
              <a:spcAft>
                <a:spcPts val="0"/>
              </a:spcAft>
              <a:buClr>
                <a:schemeClr val="lt1"/>
              </a:buClr>
              <a:buSzPts val="3200"/>
              <a:buFont typeface="Meiryo"/>
              <a:buNone/>
            </a:pPr>
            <a:r>
              <a:rPr lang="en-US"/>
              <a:t>References and Resources</a:t>
            </a:r>
            <a:endParaRPr/>
          </a:p>
        </p:txBody>
      </p:sp>
      <p:sp>
        <p:nvSpPr>
          <p:cNvPr id="1374" name="Google Shape;1374;p15"/>
          <p:cNvSpPr txBox="1"/>
          <p:nvPr>
            <p:ph idx="1" type="body"/>
          </p:nvPr>
        </p:nvSpPr>
        <p:spPr>
          <a:xfrm>
            <a:off x="648935" y="1646102"/>
            <a:ext cx="10737522" cy="4160520"/>
          </a:xfrm>
          <a:prstGeom prst="rect">
            <a:avLst/>
          </a:prstGeom>
          <a:noFill/>
          <a:ln>
            <a:noFill/>
          </a:ln>
        </p:spPr>
        <p:txBody>
          <a:bodyPr anchorCtr="0" anchor="t" bIns="91425" lIns="109725" spcFirstLastPara="1" rIns="109725" wrap="square" tIns="109725">
            <a:normAutofit/>
          </a:bodyPr>
          <a:lstStyle/>
          <a:p>
            <a:pPr indent="0" lvl="0" marL="0" rtl="0" algn="l">
              <a:lnSpc>
                <a:spcPct val="125000"/>
              </a:lnSpc>
              <a:spcBef>
                <a:spcPts val="0"/>
              </a:spcBef>
              <a:spcAft>
                <a:spcPts val="0"/>
              </a:spcAft>
              <a:buClr>
                <a:srgbClr val="3F3F3F"/>
              </a:buClr>
              <a:buSzPts val="1800"/>
              <a:buNone/>
            </a:pPr>
            <a:r>
              <a:rPr lang="en-US" sz="2000"/>
              <a:t>National Association of School Psychologists (NASP; nasponline.org)</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g37419fbb3e5_0_1145"/>
          <p:cNvSpPr txBox="1"/>
          <p:nvPr>
            <p:ph type="title"/>
          </p:nvPr>
        </p:nvSpPr>
        <p:spPr>
          <a:xfrm>
            <a:off x="611205" y="400550"/>
            <a:ext cx="8674200" cy="814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Calibri"/>
              <a:buNone/>
            </a:pPr>
            <a:r>
              <a:rPr b="1" lang="en-US" sz="5000"/>
              <a:t>Who are School Counselors?</a:t>
            </a:r>
            <a:endParaRPr b="1" sz="5000"/>
          </a:p>
        </p:txBody>
      </p:sp>
      <p:pic>
        <p:nvPicPr>
          <p:cNvPr descr="A group of people with numbers and text&#10;&#10;AI-generated content may be incorrect." id="639" name="Google Shape;639;g37419fbb3e5_0_1145"/>
          <p:cNvPicPr preferRelativeResize="0"/>
          <p:nvPr/>
        </p:nvPicPr>
        <p:blipFill rotWithShape="1">
          <a:blip r:embed="rId3">
            <a:alphaModFix/>
          </a:blip>
          <a:srcRect b="0" l="0" r="0" t="0"/>
          <a:stretch/>
        </p:blipFill>
        <p:spPr>
          <a:xfrm>
            <a:off x="6975700" y="1214750"/>
            <a:ext cx="4896725" cy="4322475"/>
          </a:xfrm>
          <a:prstGeom prst="rect">
            <a:avLst/>
          </a:prstGeom>
          <a:noFill/>
          <a:ln>
            <a:noFill/>
          </a:ln>
        </p:spPr>
      </p:pic>
      <p:sp>
        <p:nvSpPr>
          <p:cNvPr id="640" name="Google Shape;640;g37419fbb3e5_0_1145"/>
          <p:cNvSpPr txBox="1"/>
          <p:nvPr>
            <p:ph idx="1" type="body"/>
          </p:nvPr>
        </p:nvSpPr>
        <p:spPr>
          <a:xfrm>
            <a:off x="687400" y="1655500"/>
            <a:ext cx="6185700" cy="38136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000"/>
              </a:spcBef>
              <a:spcAft>
                <a:spcPts val="0"/>
              </a:spcAft>
              <a:buClr>
                <a:schemeClr val="dk1"/>
              </a:buClr>
              <a:buSzPts val="1600"/>
              <a:buNone/>
            </a:pPr>
            <a:r>
              <a:rPr lang="en-US" sz="3600"/>
              <a:t>School counselors are   certified/licensed educators who improve student success for </a:t>
            </a:r>
            <a:r>
              <a:rPr b="1" lang="en-US" sz="3600"/>
              <a:t>ALL</a:t>
            </a:r>
            <a:r>
              <a:rPr lang="en-US" sz="3600"/>
              <a:t> students by implementing a comprehensive school counseling program.</a:t>
            </a:r>
            <a:endParaRPr sz="3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g37419fbb3e5_0_1151"/>
          <p:cNvSpPr/>
          <p:nvPr/>
        </p:nvSpPr>
        <p:spPr>
          <a:xfrm>
            <a:off x="5461686" y="3163330"/>
            <a:ext cx="914400" cy="568500"/>
          </a:xfrm>
          <a:prstGeom prst="ellipse">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descr="A screen shot of a graph&#10;&#10;AI-generated content may be incorrect." id="646" name="Google Shape;646;g37419fbb3e5_0_1151"/>
          <p:cNvPicPr preferRelativeResize="0"/>
          <p:nvPr/>
        </p:nvPicPr>
        <p:blipFill rotWithShape="1">
          <a:blip r:embed="rId3">
            <a:alphaModFix/>
          </a:blip>
          <a:srcRect b="0" l="0" r="0" t="0"/>
          <a:stretch/>
        </p:blipFill>
        <p:spPr>
          <a:xfrm>
            <a:off x="760400" y="-233325"/>
            <a:ext cx="10733949" cy="7240625"/>
          </a:xfrm>
          <a:prstGeom prst="rect">
            <a:avLst/>
          </a:prstGeom>
          <a:noFill/>
          <a:ln>
            <a:noFill/>
          </a:ln>
        </p:spPr>
      </p:pic>
      <p:sp>
        <p:nvSpPr>
          <p:cNvPr id="647" name="Google Shape;647;g37419fbb3e5_0_1151"/>
          <p:cNvSpPr/>
          <p:nvPr/>
        </p:nvSpPr>
        <p:spPr>
          <a:xfrm>
            <a:off x="6028411" y="3368305"/>
            <a:ext cx="634200" cy="473100"/>
          </a:xfrm>
          <a:prstGeom prst="ellipse">
            <a:avLst/>
          </a:prstGeom>
          <a:noFill/>
          <a:ln cap="flat" cmpd="sng" w="25400">
            <a:solidFill>
              <a:srgbClr val="26415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g37419fbb3e5_0_1157"/>
          <p:cNvSpPr txBox="1"/>
          <p:nvPr>
            <p:ph type="title"/>
          </p:nvPr>
        </p:nvSpPr>
        <p:spPr>
          <a:xfrm>
            <a:off x="498400" y="288800"/>
            <a:ext cx="11393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759"/>
              <a:t>Review the 10 tasks below and choose the 3 you will prioritize. Then, write who/what you must delay or drop</a:t>
            </a:r>
            <a:br>
              <a:rPr b="1" lang="en-US" sz="3359"/>
            </a:br>
            <a:endParaRPr b="1" sz="3359"/>
          </a:p>
        </p:txBody>
      </p:sp>
      <p:sp>
        <p:nvSpPr>
          <p:cNvPr id="653" name="Google Shape;653;g37419fbb3e5_0_1157"/>
          <p:cNvSpPr txBox="1"/>
          <p:nvPr>
            <p:ph idx="1" type="body"/>
          </p:nvPr>
        </p:nvSpPr>
        <p:spPr>
          <a:xfrm>
            <a:off x="1810375" y="1349250"/>
            <a:ext cx="10656600" cy="4486200"/>
          </a:xfrm>
          <a:prstGeom prst="rect">
            <a:avLst/>
          </a:prstGeom>
          <a:noFill/>
          <a:ln>
            <a:noFill/>
          </a:ln>
        </p:spPr>
        <p:txBody>
          <a:bodyPr anchorCtr="0" anchor="t" bIns="45700" lIns="91425" spcFirstLastPara="1" rIns="91425" wrap="square" tIns="45700">
            <a:normAutofit lnSpcReduction="20000"/>
          </a:bodyPr>
          <a:lstStyle/>
          <a:p>
            <a:pPr indent="-365897" lvl="0" marL="457200" rtl="0" algn="l">
              <a:lnSpc>
                <a:spcPct val="115000"/>
              </a:lnSpc>
              <a:spcBef>
                <a:spcPts val="1000"/>
              </a:spcBef>
              <a:spcAft>
                <a:spcPts val="0"/>
              </a:spcAft>
              <a:buSzPts val="2162"/>
              <a:buAutoNum type="arabicPeriod"/>
            </a:pPr>
            <a:r>
              <a:rPr lang="en-US" sz="3000"/>
              <a:t>Student in crisis after a fight at home</a:t>
            </a:r>
            <a:endParaRPr sz="3000"/>
          </a:p>
          <a:p>
            <a:pPr indent="-365897" lvl="0" marL="457200" rtl="0" algn="l">
              <a:lnSpc>
                <a:spcPct val="115000"/>
              </a:lnSpc>
              <a:spcBef>
                <a:spcPts val="0"/>
              </a:spcBef>
              <a:spcAft>
                <a:spcPts val="0"/>
              </a:spcAft>
              <a:buSzPts val="2162"/>
              <a:buAutoNum type="arabicPeriod"/>
            </a:pPr>
            <a:r>
              <a:rPr lang="en-US" sz="3000"/>
              <a:t>juniors waiting to talk about FAFSA</a:t>
            </a:r>
            <a:endParaRPr sz="3000"/>
          </a:p>
          <a:p>
            <a:pPr indent="-365897" lvl="0" marL="457200" rtl="0" algn="l">
              <a:lnSpc>
                <a:spcPct val="115000"/>
              </a:lnSpc>
              <a:spcBef>
                <a:spcPts val="0"/>
              </a:spcBef>
              <a:spcAft>
                <a:spcPts val="0"/>
              </a:spcAft>
              <a:buSzPts val="2162"/>
              <a:buAutoNum type="arabicPeriod"/>
            </a:pPr>
            <a:r>
              <a:rPr lang="en-US" sz="3000"/>
              <a:t>Parent asking to reschedule IEP</a:t>
            </a:r>
            <a:endParaRPr sz="3000"/>
          </a:p>
          <a:p>
            <a:pPr indent="-365897" lvl="0" marL="457200" rtl="0" algn="l">
              <a:lnSpc>
                <a:spcPct val="115000"/>
              </a:lnSpc>
              <a:spcBef>
                <a:spcPts val="0"/>
              </a:spcBef>
              <a:spcAft>
                <a:spcPts val="0"/>
              </a:spcAft>
              <a:buSzPts val="2162"/>
              <a:buAutoNum type="arabicPeriod"/>
            </a:pPr>
            <a:r>
              <a:rPr lang="en-US" sz="3000"/>
              <a:t>Teacher upset about a disruptive student</a:t>
            </a:r>
            <a:endParaRPr sz="3000"/>
          </a:p>
          <a:p>
            <a:pPr indent="-365897" lvl="0" marL="457200" rtl="0" algn="l">
              <a:lnSpc>
                <a:spcPct val="115000"/>
              </a:lnSpc>
              <a:spcBef>
                <a:spcPts val="0"/>
              </a:spcBef>
              <a:spcAft>
                <a:spcPts val="0"/>
              </a:spcAft>
              <a:buSzPts val="2162"/>
              <a:buAutoNum type="arabicPeriod"/>
            </a:pPr>
            <a:r>
              <a:rPr lang="en-US" sz="3000"/>
              <a:t>Admin requesting test room setup</a:t>
            </a:r>
            <a:endParaRPr sz="3000"/>
          </a:p>
          <a:p>
            <a:pPr indent="-365897" lvl="0" marL="457200" rtl="0" algn="l">
              <a:lnSpc>
                <a:spcPct val="115000"/>
              </a:lnSpc>
              <a:spcBef>
                <a:spcPts val="0"/>
              </a:spcBef>
              <a:spcAft>
                <a:spcPts val="0"/>
              </a:spcAft>
              <a:buSzPts val="2162"/>
              <a:buAutoNum type="arabicPeriod"/>
            </a:pPr>
            <a:r>
              <a:rPr lang="en-US" sz="3000"/>
              <a:t>Class guidance lesson at 10 a.m.</a:t>
            </a:r>
            <a:endParaRPr sz="3000"/>
          </a:p>
          <a:p>
            <a:pPr indent="-365897" lvl="0" marL="457200" rtl="0" algn="l">
              <a:lnSpc>
                <a:spcPct val="115000"/>
              </a:lnSpc>
              <a:spcBef>
                <a:spcPts val="0"/>
              </a:spcBef>
              <a:spcAft>
                <a:spcPts val="0"/>
              </a:spcAft>
              <a:buSzPts val="2162"/>
              <a:buAutoNum type="arabicPeriod"/>
            </a:pPr>
            <a:r>
              <a:rPr lang="en-US" sz="3000"/>
              <a:t>Email from district needing immediate response</a:t>
            </a:r>
            <a:endParaRPr sz="3000"/>
          </a:p>
          <a:p>
            <a:pPr indent="-365897" lvl="0" marL="457200" rtl="0" algn="l">
              <a:lnSpc>
                <a:spcPct val="115000"/>
              </a:lnSpc>
              <a:spcBef>
                <a:spcPts val="0"/>
              </a:spcBef>
              <a:spcAft>
                <a:spcPts val="0"/>
              </a:spcAft>
              <a:buSzPts val="2162"/>
              <a:buAutoNum type="arabicPeriod"/>
            </a:pPr>
            <a:r>
              <a:rPr lang="en-US" sz="3000"/>
              <a:t>Student sent to office for skipping class</a:t>
            </a:r>
            <a:endParaRPr sz="3000"/>
          </a:p>
          <a:p>
            <a:pPr indent="-365897" lvl="0" marL="457200" rtl="0" algn="l">
              <a:lnSpc>
                <a:spcPct val="115000"/>
              </a:lnSpc>
              <a:spcBef>
                <a:spcPts val="0"/>
              </a:spcBef>
              <a:spcAft>
                <a:spcPts val="0"/>
              </a:spcAft>
              <a:buSzPts val="2162"/>
              <a:buAutoNum type="arabicPeriod"/>
            </a:pPr>
            <a:r>
              <a:rPr lang="en-US" sz="3000"/>
              <a:t>Student club advisor needs SEL event help</a:t>
            </a:r>
            <a:endParaRPr sz="3000"/>
          </a:p>
          <a:p>
            <a:pPr indent="-365897" lvl="0" marL="457200" rtl="0" algn="l">
              <a:lnSpc>
                <a:spcPct val="115000"/>
              </a:lnSpc>
              <a:spcBef>
                <a:spcPts val="0"/>
              </a:spcBef>
              <a:spcAft>
                <a:spcPts val="0"/>
              </a:spcAft>
              <a:buSzPts val="2162"/>
              <a:buAutoNum type="arabicPeriod"/>
            </a:pPr>
            <a:r>
              <a:rPr lang="en-US" sz="3000"/>
              <a:t>First-year teacher requesting behavior plan support</a:t>
            </a:r>
            <a:endParaRPr sz="3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7" name="Shape 657"/>
        <p:cNvGrpSpPr/>
        <p:nvPr/>
      </p:nvGrpSpPr>
      <p:grpSpPr>
        <a:xfrm>
          <a:off x="0" y="0"/>
          <a:ext cx="0" cy="0"/>
          <a:chOff x="0" y="0"/>
          <a:chExt cx="0" cy="0"/>
        </a:xfrm>
      </p:grpSpPr>
      <p:sp>
        <p:nvSpPr>
          <p:cNvPr id="658" name="Google Shape;658;g37419fbb3e5_0_116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t/>
            </a:r>
            <a:endParaRPr/>
          </a:p>
        </p:txBody>
      </p:sp>
      <p:sp>
        <p:nvSpPr>
          <p:cNvPr id="659" name="Google Shape;659;g37419fbb3e5_0_116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US"/>
              <a:t>Circle or highlight 3 tasks</a:t>
            </a:r>
            <a:endParaRPr/>
          </a:p>
          <a:p>
            <a:pPr indent="-342900" lvl="0" marL="457200" rtl="0" algn="l">
              <a:lnSpc>
                <a:spcPct val="90000"/>
              </a:lnSpc>
              <a:spcBef>
                <a:spcPts val="1000"/>
              </a:spcBef>
              <a:spcAft>
                <a:spcPts val="0"/>
              </a:spcAft>
              <a:buClr>
                <a:schemeClr val="dk1"/>
              </a:buClr>
              <a:buSzPts val="1800"/>
              <a:buChar char="•"/>
            </a:pPr>
            <a:r>
              <a:rPr lang="en-US"/>
              <a:t>Briefly write why you chose those</a:t>
            </a:r>
            <a:endParaRPr/>
          </a:p>
          <a:p>
            <a:pPr indent="-342900" lvl="0" marL="457200" rtl="0" algn="l">
              <a:lnSpc>
                <a:spcPct val="90000"/>
              </a:lnSpc>
              <a:spcBef>
                <a:spcPts val="1000"/>
              </a:spcBef>
              <a:spcAft>
                <a:spcPts val="0"/>
              </a:spcAft>
              <a:buClr>
                <a:schemeClr val="dk1"/>
              </a:buClr>
              <a:buSzPts val="1800"/>
              <a:buChar char="•"/>
            </a:pPr>
            <a:r>
              <a:rPr lang="en-US"/>
              <a:t>List who/what will be delayed or dropped</a:t>
            </a:r>
            <a:endParaRPr/>
          </a:p>
          <a:p>
            <a:pPr indent="-228600" lvl="0" marL="457200" rtl="0" algn="l">
              <a:lnSpc>
                <a:spcPct val="90000"/>
              </a:lnSpc>
              <a:spcBef>
                <a:spcPts val="1000"/>
              </a:spcBef>
              <a:spcAft>
                <a:spcPts val="0"/>
              </a:spcAft>
              <a:buClr>
                <a:schemeClr val="dk1"/>
              </a:buClr>
              <a:buSzPts val="18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3" name="Shape 663"/>
        <p:cNvGrpSpPr/>
        <p:nvPr/>
      </p:nvGrpSpPr>
      <p:grpSpPr>
        <a:xfrm>
          <a:off x="0" y="0"/>
          <a:ext cx="0" cy="0"/>
          <a:chOff x="0" y="0"/>
          <a:chExt cx="0" cy="0"/>
        </a:xfrm>
      </p:grpSpPr>
      <p:sp>
        <p:nvSpPr>
          <p:cNvPr id="664" name="Google Shape;664;g37419fbb3e5_0_1167"/>
          <p:cNvSpPr txBox="1"/>
          <p:nvPr>
            <p:ph type="title"/>
          </p:nvPr>
        </p:nvSpPr>
        <p:spPr>
          <a:xfrm>
            <a:off x="838200" y="2889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5000"/>
              <a:t>Debrief &amp; Reflection</a:t>
            </a:r>
            <a:endParaRPr b="1" sz="5000"/>
          </a:p>
        </p:txBody>
      </p:sp>
      <p:sp>
        <p:nvSpPr>
          <p:cNvPr id="665" name="Google Shape;665;g37419fbb3e5_0_1167"/>
          <p:cNvSpPr txBox="1"/>
          <p:nvPr>
            <p:ph idx="1" type="body"/>
          </p:nvPr>
        </p:nvSpPr>
        <p:spPr>
          <a:xfrm>
            <a:off x="838200" y="1673225"/>
            <a:ext cx="10777200" cy="4351200"/>
          </a:xfrm>
          <a:prstGeom prst="rect">
            <a:avLst/>
          </a:prstGeom>
          <a:noFill/>
          <a:ln>
            <a:noFill/>
          </a:ln>
        </p:spPr>
        <p:txBody>
          <a:bodyPr anchorCtr="0" anchor="t" bIns="45700" lIns="91425" spcFirstLastPara="1" rIns="91425" wrap="square" tIns="45700">
            <a:normAutofit/>
          </a:bodyPr>
          <a:lstStyle/>
          <a:p>
            <a:pPr indent="-457200" lvl="0" marL="457200" rtl="0" algn="l">
              <a:lnSpc>
                <a:spcPct val="115000"/>
              </a:lnSpc>
              <a:spcBef>
                <a:spcPts val="1000"/>
              </a:spcBef>
              <a:spcAft>
                <a:spcPts val="0"/>
              </a:spcAft>
              <a:buClr>
                <a:schemeClr val="dk1"/>
              </a:buClr>
              <a:buSzPts val="3600"/>
              <a:buChar char="•"/>
            </a:pPr>
            <a:r>
              <a:rPr lang="en-US" sz="3600"/>
              <a:t>What did you prioritize and why?</a:t>
            </a:r>
            <a:endParaRPr sz="3600"/>
          </a:p>
          <a:p>
            <a:pPr indent="-457200" lvl="0" marL="457200" rtl="0" algn="l">
              <a:lnSpc>
                <a:spcPct val="115000"/>
              </a:lnSpc>
              <a:spcBef>
                <a:spcPts val="1000"/>
              </a:spcBef>
              <a:spcAft>
                <a:spcPts val="0"/>
              </a:spcAft>
              <a:buClr>
                <a:schemeClr val="dk1"/>
              </a:buClr>
              <a:buSzPts val="3600"/>
              <a:buChar char="•"/>
            </a:pPr>
            <a:r>
              <a:rPr lang="en-US" sz="3600"/>
              <a:t>How did it feel to leave something unaddressed?</a:t>
            </a:r>
            <a:endParaRPr sz="3600"/>
          </a:p>
          <a:p>
            <a:pPr indent="-457200" lvl="0" marL="457200" rtl="0" algn="l">
              <a:lnSpc>
                <a:spcPct val="115000"/>
              </a:lnSpc>
              <a:spcBef>
                <a:spcPts val="1000"/>
              </a:spcBef>
              <a:spcAft>
                <a:spcPts val="0"/>
              </a:spcAft>
              <a:buClr>
                <a:schemeClr val="dk1"/>
              </a:buClr>
              <a:buSzPts val="3600"/>
              <a:buChar char="•"/>
            </a:pPr>
            <a:r>
              <a:rPr lang="en-US" sz="3600"/>
              <a:t>What is lost when counselors are stretched too thin?</a:t>
            </a:r>
            <a:endParaRPr sz="3600"/>
          </a:p>
          <a:p>
            <a:pPr indent="-457200" lvl="0" marL="457200" rtl="0" algn="l">
              <a:lnSpc>
                <a:spcPct val="115000"/>
              </a:lnSpc>
              <a:spcBef>
                <a:spcPts val="1000"/>
              </a:spcBef>
              <a:spcAft>
                <a:spcPts val="0"/>
              </a:spcAft>
              <a:buClr>
                <a:schemeClr val="dk1"/>
              </a:buClr>
              <a:buSzPts val="3600"/>
              <a:buChar char="•"/>
            </a:pPr>
            <a:r>
              <a:rPr lang="en-US" sz="3600"/>
              <a:t>What one change could you make as an administrator to support your counselors?</a:t>
            </a:r>
            <a:endParaRPr sz="3600"/>
          </a:p>
          <a:p>
            <a:pPr indent="-228600" lvl="0" marL="457200" rtl="0" algn="l">
              <a:lnSpc>
                <a:spcPct val="115000"/>
              </a:lnSpc>
              <a:spcBef>
                <a:spcPts val="1000"/>
              </a:spcBef>
              <a:spcAft>
                <a:spcPts val="0"/>
              </a:spcAft>
              <a:buClr>
                <a:schemeClr val="dk1"/>
              </a:buClr>
              <a:buSzPts val="18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g37419fbb3e5_0_1172"/>
          <p:cNvSpPr txBox="1"/>
          <p:nvPr>
            <p:ph type="title"/>
          </p:nvPr>
        </p:nvSpPr>
        <p:spPr>
          <a:xfrm>
            <a:off x="838200" y="4413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b="1" lang="en-US" sz="5000"/>
              <a:t>Counselor Reality Check</a:t>
            </a:r>
            <a:endParaRPr sz="5000"/>
          </a:p>
        </p:txBody>
      </p:sp>
      <p:sp>
        <p:nvSpPr>
          <p:cNvPr id="671" name="Google Shape;671;g37419fbb3e5_0_1172"/>
          <p:cNvSpPr txBox="1"/>
          <p:nvPr>
            <p:ph idx="1" type="body"/>
          </p:nvPr>
        </p:nvSpPr>
        <p:spPr>
          <a:xfrm>
            <a:off x="1577750" y="1956275"/>
            <a:ext cx="8903400" cy="43512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000"/>
              </a:spcBef>
              <a:spcAft>
                <a:spcPts val="0"/>
              </a:spcAft>
              <a:buSzPts val="1800"/>
              <a:buNone/>
            </a:pPr>
            <a:r>
              <a:rPr lang="en-US" sz="3600"/>
              <a:t>1. Provide a set of tasks (or use sticky notes)</a:t>
            </a:r>
            <a:endParaRPr sz="3600"/>
          </a:p>
          <a:p>
            <a:pPr indent="0" lvl="0" marL="0" rtl="0" algn="l">
              <a:lnSpc>
                <a:spcPct val="115000"/>
              </a:lnSpc>
              <a:spcBef>
                <a:spcPts val="1000"/>
              </a:spcBef>
              <a:spcAft>
                <a:spcPts val="0"/>
              </a:spcAft>
              <a:buSzPts val="1800"/>
              <a:buNone/>
            </a:pPr>
            <a:r>
              <a:rPr lang="en-US" sz="3600"/>
              <a:t>2. Participants sort them into two columns:</a:t>
            </a:r>
            <a:endParaRPr sz="3600"/>
          </a:p>
          <a:p>
            <a:pPr indent="-457200" lvl="0" marL="914400" rtl="0" algn="l">
              <a:lnSpc>
                <a:spcPct val="115000"/>
              </a:lnSpc>
              <a:spcBef>
                <a:spcPts val="1000"/>
              </a:spcBef>
              <a:spcAft>
                <a:spcPts val="0"/>
              </a:spcAft>
              <a:buSzPts val="3600"/>
              <a:buChar char="•"/>
            </a:pPr>
            <a:r>
              <a:rPr b="1" lang="en-US" sz="3600"/>
              <a:t>Appropriate</a:t>
            </a:r>
            <a:r>
              <a:rPr lang="en-US" sz="3600"/>
              <a:t> for school counselors</a:t>
            </a:r>
            <a:endParaRPr sz="3600"/>
          </a:p>
          <a:p>
            <a:pPr indent="-457200" lvl="0" marL="914400" rtl="0" algn="l">
              <a:lnSpc>
                <a:spcPct val="115000"/>
              </a:lnSpc>
              <a:spcBef>
                <a:spcPts val="0"/>
              </a:spcBef>
              <a:spcAft>
                <a:spcPts val="0"/>
              </a:spcAft>
              <a:buSzPts val="3600"/>
              <a:buChar char="•"/>
            </a:pPr>
            <a:r>
              <a:rPr b="1" lang="en-US" sz="3600"/>
              <a:t>Inappropriate</a:t>
            </a:r>
            <a:r>
              <a:rPr lang="en-US" sz="3600"/>
              <a:t> (mission drift)</a:t>
            </a:r>
            <a:endParaRPr sz="3600"/>
          </a:p>
          <a:p>
            <a:pPr indent="-228600" lvl="0" marL="457200" rtl="0" algn="l">
              <a:lnSpc>
                <a:spcPct val="90000"/>
              </a:lnSpc>
              <a:spcBef>
                <a:spcPts val="1000"/>
              </a:spcBef>
              <a:spcAft>
                <a:spcPts val="0"/>
              </a:spcAft>
              <a:buClr>
                <a:schemeClr val="dk1"/>
              </a:buClr>
              <a:buSzPts val="1800"/>
              <a:buNone/>
            </a:pPr>
            <a:r>
              <a:t/>
            </a:r>
            <a:endParaRPr sz="3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graphicFrame>
        <p:nvGraphicFramePr>
          <p:cNvPr id="676" name="Google Shape;676;g37419fbb3e5_0_1177"/>
          <p:cNvGraphicFramePr/>
          <p:nvPr/>
        </p:nvGraphicFramePr>
        <p:xfrm>
          <a:off x="82398" y="64626"/>
          <a:ext cx="3000000" cy="3000000"/>
        </p:xfrm>
        <a:graphic>
          <a:graphicData uri="http://schemas.openxmlformats.org/drawingml/2006/table">
            <a:tbl>
              <a:tblPr bandRow="1" firstRow="1">
                <a:noFill/>
                <a:tableStyleId>{4E0DD41E-5D22-48AE-A65A-DCC559166592}</a:tableStyleId>
              </a:tblPr>
              <a:tblGrid>
                <a:gridCol w="6005950"/>
                <a:gridCol w="6005950"/>
              </a:tblGrid>
              <a:tr h="308225">
                <a:tc>
                  <a:txBody>
                    <a:bodyPr/>
                    <a:lstStyle/>
                    <a:p>
                      <a:pPr indent="0" lvl="0" marL="50800" marR="614680" rtl="0" algn="ctr">
                        <a:lnSpc>
                          <a:spcPct val="108300"/>
                        </a:lnSpc>
                        <a:spcBef>
                          <a:spcPts val="0"/>
                        </a:spcBef>
                        <a:spcAft>
                          <a:spcPts val="0"/>
                        </a:spcAft>
                        <a:buClr>
                          <a:srgbClr val="000000"/>
                        </a:buClr>
                        <a:buSzPts val="1800"/>
                        <a:buFont typeface="Arial"/>
                        <a:buNone/>
                      </a:pPr>
                      <a:r>
                        <a:rPr b="1" lang="en-US" sz="1800" u="none" cap="none" strike="noStrike">
                          <a:solidFill>
                            <a:srgbClr val="FFFFFF"/>
                          </a:solidFill>
                          <a:latin typeface="Calibri"/>
                          <a:ea typeface="Calibri"/>
                          <a:cs typeface="Calibri"/>
                          <a:sym typeface="Calibri"/>
                        </a:rPr>
                        <a:t>Appropriate Activities for School Counselors</a:t>
                      </a:r>
                      <a:endParaRPr sz="18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A32036"/>
                    </a:solidFill>
                  </a:tcPr>
                </a:tc>
                <a:tc>
                  <a:txBody>
                    <a:bodyPr/>
                    <a:lstStyle/>
                    <a:p>
                      <a:pPr indent="0" lvl="0" marL="50800" marR="522605" rtl="0" algn="ctr">
                        <a:lnSpc>
                          <a:spcPct val="108300"/>
                        </a:lnSpc>
                        <a:spcBef>
                          <a:spcPts val="0"/>
                        </a:spcBef>
                        <a:spcAft>
                          <a:spcPts val="0"/>
                        </a:spcAft>
                        <a:buClr>
                          <a:srgbClr val="000000"/>
                        </a:buClr>
                        <a:buSzPts val="1800"/>
                        <a:buFont typeface="Arial"/>
                        <a:buNone/>
                      </a:pPr>
                      <a:r>
                        <a:rPr b="1" lang="en-US" sz="1800" u="none" cap="none" strike="noStrike">
                          <a:solidFill>
                            <a:srgbClr val="FFFFFF"/>
                          </a:solidFill>
                          <a:latin typeface="Calibri"/>
                          <a:ea typeface="Calibri"/>
                          <a:cs typeface="Calibri"/>
                          <a:sym typeface="Calibri"/>
                        </a:rPr>
                        <a:t>Inappropriate Activities for School Counselors</a:t>
                      </a:r>
                      <a:endParaRPr sz="18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A32036"/>
                    </a:solidFill>
                  </a:tcPr>
                </a:tc>
              </a:tr>
              <a:tr h="308225">
                <a:tc>
                  <a:txBody>
                    <a:bodyPr/>
                    <a:lstStyle/>
                    <a:p>
                      <a:pPr indent="0" lvl="0" marL="50800" marR="372110"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Appraisal &amp; advisement for academic planning</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Building the master schedule</a:t>
                      </a:r>
                      <a:endParaRPr sz="14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308225">
                <a:tc>
                  <a:txBody>
                    <a:bodyPr/>
                    <a:lstStyle/>
                    <a:p>
                      <a:pPr indent="0" lvl="0" marL="5080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Academic advising for new students</a:t>
                      </a:r>
                      <a:endParaRPr sz="14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188595"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Coordinating paperwork and data entry of all new students</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559950">
                <a:tc>
                  <a:txBody>
                    <a:bodyPr/>
                    <a:lstStyle/>
                    <a:p>
                      <a:pPr indent="0" lvl="0" marL="50800" marR="153670"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Presenting school counseling lessons based on the ASCA Student Standards to address students’ developmental needs and needs identified through data</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68580"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Covering classes when teachers are absent or to create teacher planning time</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622900">
                <a:tc>
                  <a:txBody>
                    <a:bodyPr/>
                    <a:lstStyle/>
                    <a:p>
                      <a:pPr indent="0" lvl="0" marL="50800" marR="50165"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Consulting with teachers about building classroom connections, effective classroom management and the role of the ASCA Student Standards in student success</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69850"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Supervising classrooms, common areas, in- school suspension or time-out rooms</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426350">
                <a:tc>
                  <a:txBody>
                    <a:bodyPr/>
                    <a:lstStyle/>
                    <a:p>
                      <a:pPr indent="0" lvl="0" marL="50800" marR="428625"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Interpreting cognitive, aptitude and achievement tests</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323215"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Coordinating school/district cognitive, aptitude and achievement testing programs</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292800">
                <a:tc>
                  <a:txBody>
                    <a:bodyPr/>
                    <a:lstStyle/>
                    <a:p>
                      <a:pPr indent="0" lvl="0" marL="50800" marR="606425"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Analyzing schoolwide and school counseling program data</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Serving as a data entry clerk</a:t>
                      </a:r>
                      <a:endParaRPr sz="14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292800">
                <a:tc>
                  <a:txBody>
                    <a:bodyPr/>
                    <a:lstStyle/>
                    <a:p>
                      <a:pPr indent="0" lvl="0" marL="50800" marR="588645"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Analyzing GPAs in relationship to achievement</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Computing GPAs</a:t>
                      </a:r>
                      <a:endParaRPr sz="14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218925">
                <a:tc>
                  <a:txBody>
                    <a:bodyPr/>
                    <a:lstStyle/>
                    <a:p>
                      <a:pPr indent="0" lvl="0" marL="5080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Interpreting student records</a:t>
                      </a:r>
                      <a:endParaRPr sz="14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Maintaining student records</a:t>
                      </a:r>
                      <a:endParaRPr sz="14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426350">
                <a:tc>
                  <a:txBody>
                    <a:bodyPr/>
                    <a:lstStyle/>
                    <a:p>
                      <a:pPr indent="0" lvl="0" marL="50800" marR="576580"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Protecting student records and information per state and federal regulations</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Keeping/filing clerical records</a:t>
                      </a:r>
                      <a:endParaRPr sz="14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292800">
                <a:tc>
                  <a:txBody>
                    <a:bodyPr/>
                    <a:lstStyle/>
                    <a:p>
                      <a:pPr indent="0" lvl="0" marL="50800" marR="76835"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Providing short-term individual and small- group counseling services to students</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Providing long-term counseling in schools</a:t>
                      </a:r>
                      <a:endParaRPr sz="14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292800">
                <a:tc>
                  <a:txBody>
                    <a:bodyPr/>
                    <a:lstStyle/>
                    <a:p>
                      <a:pPr indent="0" lvl="0" marL="50800" marR="111125"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Providing counseling to students who are frequently tardy or absent</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380365"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Signing excuses for students who are tardy or absent</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292800">
                <a:tc>
                  <a:txBody>
                    <a:bodyPr/>
                    <a:lstStyle/>
                    <a:p>
                      <a:pPr indent="0" lvl="0" marL="50800" marR="337185"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Providing counseling to students who have disciplinary problems</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598170"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Disciplining students or assigning discipline consequences</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426350">
                <a:tc>
                  <a:txBody>
                    <a:bodyPr/>
                    <a:lstStyle/>
                    <a:p>
                      <a:pPr indent="0" lvl="0" marL="50800" marR="128270"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Consulting with the school principal to identify and resolve student issues, needs and problems</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344170"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Assisting with duties in the principal’s office</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693500">
                <a:tc>
                  <a:txBody>
                    <a:bodyPr/>
                    <a:lstStyle/>
                    <a:p>
                      <a:pPr indent="0" lvl="0" marL="50800" marR="54610"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Advocating for students at individual education plan and 504 meetings, student study teams and school attendance review boards, as necessary</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125095" rtl="0" algn="l">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Coordinating schoolwide individual education plans, 504 plans, student study teams, response to intervention plans, MTSS and school attendance review boards</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g37419fbb3e5_0_1181"/>
          <p:cNvSpPr txBox="1"/>
          <p:nvPr>
            <p:ph type="title"/>
          </p:nvPr>
        </p:nvSpPr>
        <p:spPr>
          <a:xfrm>
            <a:off x="625525" y="1300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5000"/>
              <a:t>Challenges Counselors Face in Schools</a:t>
            </a:r>
            <a:endParaRPr b="1" sz="5000"/>
          </a:p>
        </p:txBody>
      </p:sp>
      <p:sp>
        <p:nvSpPr>
          <p:cNvPr id="682" name="Google Shape;682;g37419fbb3e5_0_1181"/>
          <p:cNvSpPr txBox="1"/>
          <p:nvPr>
            <p:ph idx="1" type="body"/>
          </p:nvPr>
        </p:nvSpPr>
        <p:spPr>
          <a:xfrm>
            <a:off x="272450" y="1379550"/>
            <a:ext cx="11919600" cy="4098900"/>
          </a:xfrm>
          <a:prstGeom prst="rect">
            <a:avLst/>
          </a:prstGeom>
          <a:noFill/>
          <a:ln>
            <a:noFill/>
          </a:ln>
        </p:spPr>
        <p:txBody>
          <a:bodyPr anchorCtr="0" anchor="t" bIns="45700" lIns="91425" spcFirstLastPara="1" rIns="91425" wrap="square" tIns="45700">
            <a:noAutofit/>
          </a:bodyPr>
          <a:lstStyle/>
          <a:p>
            <a:pPr indent="-425450" lvl="0" marL="457200" rtl="0" algn="l">
              <a:lnSpc>
                <a:spcPct val="115000"/>
              </a:lnSpc>
              <a:spcBef>
                <a:spcPts val="1000"/>
              </a:spcBef>
              <a:spcAft>
                <a:spcPts val="0"/>
              </a:spcAft>
              <a:buClr>
                <a:schemeClr val="dk1"/>
              </a:buClr>
              <a:buSzPts val="3100"/>
              <a:buChar char="•"/>
            </a:pPr>
            <a:r>
              <a:rPr lang="en-US" sz="3100"/>
              <a:t>Assigned inappropriate non-counseling tasks (e.g., lunch duty, testing)</a:t>
            </a:r>
            <a:endParaRPr sz="3100"/>
          </a:p>
          <a:p>
            <a:pPr indent="-425450" lvl="0" marL="457200" rtl="0" algn="l">
              <a:lnSpc>
                <a:spcPct val="115000"/>
              </a:lnSpc>
              <a:spcBef>
                <a:spcPts val="1000"/>
              </a:spcBef>
              <a:spcAft>
                <a:spcPts val="0"/>
              </a:spcAft>
              <a:buClr>
                <a:schemeClr val="dk1"/>
              </a:buClr>
              <a:buSzPts val="3100"/>
              <a:buChar char="•"/>
            </a:pPr>
            <a:r>
              <a:rPr lang="en-US" sz="3100"/>
              <a:t>High student-to-counselor ratios (exceed ASCA's 250:1 recommendation)</a:t>
            </a:r>
            <a:endParaRPr sz="3100"/>
          </a:p>
          <a:p>
            <a:pPr indent="-425450" lvl="0" marL="457200" rtl="0" algn="l">
              <a:lnSpc>
                <a:spcPct val="115000"/>
              </a:lnSpc>
              <a:spcBef>
                <a:spcPts val="1000"/>
              </a:spcBef>
              <a:spcAft>
                <a:spcPts val="0"/>
              </a:spcAft>
              <a:buClr>
                <a:schemeClr val="dk1"/>
              </a:buClr>
              <a:buSzPts val="3100"/>
              <a:buChar char="•"/>
            </a:pPr>
            <a:r>
              <a:rPr lang="en-US" sz="3100"/>
              <a:t>Limited access to student data for proactive planning</a:t>
            </a:r>
            <a:endParaRPr sz="3100"/>
          </a:p>
          <a:p>
            <a:pPr indent="-425450" lvl="0" marL="457200" rtl="0" algn="l">
              <a:lnSpc>
                <a:spcPct val="115000"/>
              </a:lnSpc>
              <a:spcBef>
                <a:spcPts val="1000"/>
              </a:spcBef>
              <a:spcAft>
                <a:spcPts val="0"/>
              </a:spcAft>
              <a:buClr>
                <a:schemeClr val="dk1"/>
              </a:buClr>
              <a:buSzPts val="3100"/>
              <a:buChar char="•"/>
            </a:pPr>
            <a:r>
              <a:rPr lang="en-US" sz="3100"/>
              <a:t>Lack of collaboration with school administrators</a:t>
            </a:r>
            <a:endParaRPr sz="3100"/>
          </a:p>
          <a:p>
            <a:pPr indent="-425450" lvl="0" marL="457200" rtl="0" algn="l">
              <a:lnSpc>
                <a:spcPct val="115000"/>
              </a:lnSpc>
              <a:spcBef>
                <a:spcPts val="1000"/>
              </a:spcBef>
              <a:spcAft>
                <a:spcPts val="0"/>
              </a:spcAft>
              <a:buClr>
                <a:schemeClr val="dk1"/>
              </a:buClr>
              <a:buSzPts val="3100"/>
              <a:buChar char="•"/>
            </a:pPr>
            <a:r>
              <a:rPr lang="en-US" sz="3100"/>
              <a:t>Burnout from high emotional load and systemic obstacles</a:t>
            </a:r>
            <a:endParaRPr sz="3100"/>
          </a:p>
          <a:p>
            <a:pPr indent="-425450" lvl="0" marL="457200" rtl="0" algn="l">
              <a:lnSpc>
                <a:spcPct val="115000"/>
              </a:lnSpc>
              <a:spcBef>
                <a:spcPts val="1000"/>
              </a:spcBef>
              <a:spcAft>
                <a:spcPts val="0"/>
              </a:spcAft>
              <a:buClr>
                <a:schemeClr val="dk1"/>
              </a:buClr>
              <a:buSzPts val="3100"/>
              <a:buChar char="•"/>
            </a:pPr>
            <a:r>
              <a:rPr lang="en-US" sz="3100"/>
              <a:t>Resistance when advocating for equity and systemic change</a:t>
            </a:r>
            <a:endParaRPr sz="3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g37419fbb3e5_0_1186"/>
          <p:cNvSpPr txBox="1"/>
          <p:nvPr>
            <p:ph type="ctrTitle"/>
          </p:nvPr>
        </p:nvSpPr>
        <p:spPr>
          <a:xfrm>
            <a:off x="1483659" y="1925918"/>
            <a:ext cx="9144000" cy="2387700"/>
          </a:xfrm>
          <a:prstGeom prst="rect">
            <a:avLst/>
          </a:prstGeom>
          <a:noFill/>
          <a:ln>
            <a:noFill/>
          </a:ln>
        </p:spPr>
        <p:txBody>
          <a:bodyPr anchorCtr="1"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US" sz="6200"/>
              <a:t>School Counselors: Then, Now, and Future</a:t>
            </a:r>
            <a:endParaRPr b="1" sz="6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72" name="Shape 572"/>
        <p:cNvGrpSpPr/>
        <p:nvPr/>
      </p:nvGrpSpPr>
      <p:grpSpPr>
        <a:xfrm>
          <a:off x="0" y="0"/>
          <a:ext cx="0" cy="0"/>
          <a:chOff x="0" y="0"/>
          <a:chExt cx="0" cy="0"/>
        </a:xfrm>
      </p:grpSpPr>
      <p:sp>
        <p:nvSpPr>
          <p:cNvPr id="573" name="Google Shape;573;p3"/>
          <p:cNvSpPr txBox="1"/>
          <p:nvPr>
            <p:ph type="ctrTitle"/>
          </p:nvPr>
        </p:nvSpPr>
        <p:spPr>
          <a:xfrm>
            <a:off x="1386630" y="825687"/>
            <a:ext cx="5957384" cy="3741551"/>
          </a:xfrm>
          <a:prstGeom prst="rect">
            <a:avLst/>
          </a:prstGeom>
          <a:noFill/>
          <a:ln>
            <a:noFill/>
          </a:ln>
        </p:spPr>
        <p:txBody>
          <a:bodyPr anchorCtr="0" anchor="ctr" bIns="91425" lIns="109725" spcFirstLastPara="1" rIns="109725" wrap="square" tIns="109725">
            <a:normAutofit/>
          </a:bodyPr>
          <a:lstStyle/>
          <a:p>
            <a:pPr indent="0" lvl="0" marL="0" rtl="0" algn="l">
              <a:lnSpc>
                <a:spcPct val="100000"/>
              </a:lnSpc>
              <a:spcBef>
                <a:spcPts val="0"/>
              </a:spcBef>
              <a:spcAft>
                <a:spcPts val="0"/>
              </a:spcAft>
              <a:buClr>
                <a:schemeClr val="lt1"/>
              </a:buClr>
              <a:buSzPts val="4000"/>
              <a:buFont typeface="Meiryo"/>
              <a:buNone/>
            </a:pPr>
            <a:r>
              <a:rPr lang="en-US"/>
              <a:t>BREAKFAST</a:t>
            </a:r>
            <a:endParaRPr/>
          </a:p>
          <a:p>
            <a:pPr indent="0" lvl="0" marL="0" rtl="0" algn="l">
              <a:lnSpc>
                <a:spcPct val="100000"/>
              </a:lnSpc>
              <a:spcBef>
                <a:spcPts val="0"/>
              </a:spcBef>
              <a:spcAft>
                <a:spcPts val="0"/>
              </a:spcAft>
              <a:buClr>
                <a:schemeClr val="lt1"/>
              </a:buClr>
              <a:buSzPts val="4000"/>
              <a:buFont typeface="Meiryo"/>
              <a:buNone/>
            </a:pPr>
            <a:r>
              <a:rPr lang="en-US"/>
              <a:t>&amp; INTRODUCTION</a:t>
            </a:r>
            <a:br>
              <a:rPr lang="en-US"/>
            </a:br>
            <a:endParaRPr/>
          </a:p>
        </p:txBody>
      </p:sp>
      <p:pic>
        <p:nvPicPr>
          <p:cNvPr descr="A large room with glass walls&#10;" id="574" name="Google Shape;574;p3"/>
          <p:cNvPicPr preferRelativeResize="0"/>
          <p:nvPr>
            <p:ph idx="2" type="pic"/>
          </p:nvPr>
        </p:nvPicPr>
        <p:blipFill rotWithShape="1">
          <a:blip r:embed="rId3">
            <a:alphaModFix/>
          </a:blip>
          <a:srcRect b="0" l="7980" r="7978" t="0"/>
          <a:stretch/>
        </p:blipFill>
        <p:spPr>
          <a:xfrm>
            <a:off x="7710836" y="-2"/>
            <a:ext cx="4481164" cy="68580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g37419fbb3e5_0_1190"/>
          <p:cNvSpPr txBox="1"/>
          <p:nvPr>
            <p:ph type="title"/>
          </p:nvPr>
        </p:nvSpPr>
        <p:spPr>
          <a:xfrm>
            <a:off x="609600" y="110400"/>
            <a:ext cx="11151000" cy="1325700"/>
          </a:xfrm>
          <a:prstGeom prst="rect">
            <a:avLst/>
          </a:prstGeom>
          <a:solidFill>
            <a:srgbClr val="B4A7D6"/>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b="1" lang="en-US" sz="5000">
                <a:solidFill>
                  <a:schemeClr val="dk1"/>
                </a:solidFill>
              </a:rPr>
              <a:t>History Of School Counseling 1907 - 1958</a:t>
            </a:r>
            <a:endParaRPr b="1" sz="5000"/>
          </a:p>
        </p:txBody>
      </p:sp>
      <p:sp>
        <p:nvSpPr>
          <p:cNvPr id="694" name="Google Shape;694;g37419fbb3e5_0_1190"/>
          <p:cNvSpPr txBox="1"/>
          <p:nvPr>
            <p:ph idx="1" type="body"/>
          </p:nvPr>
        </p:nvSpPr>
        <p:spPr>
          <a:xfrm>
            <a:off x="490200" y="1520825"/>
            <a:ext cx="11523000" cy="4351200"/>
          </a:xfrm>
          <a:prstGeom prst="rect">
            <a:avLst/>
          </a:prstGeom>
          <a:noFill/>
          <a:ln>
            <a:noFill/>
          </a:ln>
        </p:spPr>
        <p:txBody>
          <a:bodyPr anchorCtr="0" anchor="t" bIns="45700" lIns="91425" spcFirstLastPara="1" rIns="91425" wrap="square" tIns="45700">
            <a:noAutofit/>
          </a:bodyPr>
          <a:lstStyle/>
          <a:p>
            <a:pPr indent="-336550" lvl="0" marL="457200" rtl="0" algn="l">
              <a:lnSpc>
                <a:spcPct val="100000"/>
              </a:lnSpc>
              <a:spcBef>
                <a:spcPts val="1000"/>
              </a:spcBef>
              <a:spcAft>
                <a:spcPts val="0"/>
              </a:spcAft>
              <a:buSzPts val="1700"/>
              <a:buChar char="•"/>
            </a:pPr>
            <a:r>
              <a:rPr lang="en-US" sz="3200"/>
              <a:t>1907 – Jesse B. Davis, Principal – Central High School, Grand Rapids Michigan</a:t>
            </a:r>
            <a:endParaRPr sz="2700"/>
          </a:p>
          <a:p>
            <a:pPr indent="-336550" lvl="0" marL="457200" rtl="0" algn="l">
              <a:lnSpc>
                <a:spcPct val="100000"/>
              </a:lnSpc>
              <a:spcBef>
                <a:spcPts val="1000"/>
              </a:spcBef>
              <a:spcAft>
                <a:spcPts val="0"/>
              </a:spcAft>
              <a:buSzPts val="1700"/>
              <a:buChar char="•"/>
            </a:pPr>
            <a:r>
              <a:rPr lang="en-US" sz="3200"/>
              <a:t>1907 – Frank Parsons – charter for Vocational Bureau of Boston</a:t>
            </a:r>
            <a:endParaRPr sz="2700"/>
          </a:p>
          <a:p>
            <a:pPr indent="-336550" lvl="0" marL="457200" rtl="0" algn="l">
              <a:lnSpc>
                <a:spcPct val="100000"/>
              </a:lnSpc>
              <a:spcBef>
                <a:spcPts val="1000"/>
              </a:spcBef>
              <a:spcAft>
                <a:spcPts val="0"/>
              </a:spcAft>
              <a:buSzPts val="1700"/>
              <a:buChar char="•"/>
            </a:pPr>
            <a:r>
              <a:rPr lang="en-US" sz="3200"/>
              <a:t>1908 – ‘Systematic Guidance Program’ - Central High School, Grand Rapids Michigan</a:t>
            </a:r>
            <a:endParaRPr sz="2700"/>
          </a:p>
          <a:p>
            <a:pPr indent="-336550" lvl="0" marL="457200" rtl="0" algn="l">
              <a:lnSpc>
                <a:spcPct val="100000"/>
              </a:lnSpc>
              <a:spcBef>
                <a:spcPts val="1000"/>
              </a:spcBef>
              <a:spcAft>
                <a:spcPts val="0"/>
              </a:spcAft>
              <a:buSzPts val="1700"/>
              <a:buChar char="•"/>
            </a:pPr>
            <a:r>
              <a:rPr lang="en-US" sz="3200"/>
              <a:t>1909 - </a:t>
            </a:r>
            <a:r>
              <a:rPr i="1" lang="en-US" sz="3200"/>
              <a:t>Choosing a Vocation </a:t>
            </a:r>
            <a:r>
              <a:rPr lang="en-US" sz="3200"/>
              <a:t>published</a:t>
            </a:r>
            <a:r>
              <a:rPr i="1" lang="en-US" sz="3200"/>
              <a:t> </a:t>
            </a:r>
            <a:r>
              <a:rPr lang="en-US" sz="3200"/>
              <a:t>– Frank Parsons</a:t>
            </a:r>
            <a:endParaRPr sz="2700"/>
          </a:p>
          <a:p>
            <a:pPr indent="-336550" lvl="0" marL="457200" rtl="0" algn="l">
              <a:lnSpc>
                <a:spcPct val="100000"/>
              </a:lnSpc>
              <a:spcBef>
                <a:spcPts val="1000"/>
              </a:spcBef>
              <a:spcAft>
                <a:spcPts val="0"/>
              </a:spcAft>
              <a:buSzPts val="1700"/>
              <a:buChar char="•"/>
            </a:pPr>
            <a:r>
              <a:rPr lang="en-US" sz="3200"/>
              <a:t>1952 – American School Counseling Association (ASCA) formed</a:t>
            </a:r>
            <a:endParaRPr sz="2700"/>
          </a:p>
          <a:p>
            <a:pPr indent="-336550" lvl="0" marL="457200" rtl="0" algn="l">
              <a:lnSpc>
                <a:spcPct val="100000"/>
              </a:lnSpc>
              <a:spcBef>
                <a:spcPts val="1000"/>
              </a:spcBef>
              <a:spcAft>
                <a:spcPts val="0"/>
              </a:spcAft>
              <a:buSzPts val="1700"/>
              <a:buChar char="•"/>
            </a:pPr>
            <a:r>
              <a:rPr lang="en-US" sz="3200"/>
              <a:t>1957 Sputnik</a:t>
            </a:r>
            <a:endParaRPr sz="27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37419fbb3e5_0_1196"/>
          <p:cNvSpPr txBox="1"/>
          <p:nvPr>
            <p:ph type="title"/>
          </p:nvPr>
        </p:nvSpPr>
        <p:spPr>
          <a:xfrm>
            <a:off x="609600" y="136525"/>
            <a:ext cx="11271600" cy="1325700"/>
          </a:xfrm>
          <a:prstGeom prst="rect">
            <a:avLst/>
          </a:prstGeom>
          <a:solidFill>
            <a:srgbClr val="B4A7D6"/>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sz="5000">
                <a:solidFill>
                  <a:schemeClr val="dk1"/>
                </a:solidFill>
              </a:rPr>
              <a:t>History Of School Counseling 1958 - 2025</a:t>
            </a:r>
            <a:endParaRPr b="1" sz="5000"/>
          </a:p>
        </p:txBody>
      </p:sp>
      <p:sp>
        <p:nvSpPr>
          <p:cNvPr id="701" name="Google Shape;701;g37419fbb3e5_0_1196"/>
          <p:cNvSpPr txBox="1"/>
          <p:nvPr>
            <p:ph idx="1" type="body"/>
          </p:nvPr>
        </p:nvSpPr>
        <p:spPr>
          <a:xfrm>
            <a:off x="533400" y="1456700"/>
            <a:ext cx="11363100" cy="4584000"/>
          </a:xfrm>
          <a:prstGeom prst="rect">
            <a:avLst/>
          </a:prstGeom>
          <a:noFill/>
          <a:ln>
            <a:noFill/>
          </a:ln>
        </p:spPr>
        <p:txBody>
          <a:bodyPr anchorCtr="0" anchor="t" bIns="45700" lIns="91425" spcFirstLastPara="1" rIns="91425" wrap="square" tIns="45700">
            <a:noAutofit/>
          </a:bodyPr>
          <a:lstStyle/>
          <a:p>
            <a:pPr indent="-336550" lvl="0" marL="457200" rtl="0" algn="l">
              <a:lnSpc>
                <a:spcPct val="115000"/>
              </a:lnSpc>
              <a:spcBef>
                <a:spcPts val="1000"/>
              </a:spcBef>
              <a:spcAft>
                <a:spcPts val="0"/>
              </a:spcAft>
              <a:buSzPts val="1700"/>
              <a:buChar char="•"/>
            </a:pPr>
            <a:r>
              <a:rPr lang="en-US" sz="2700"/>
              <a:t>1958 NDEA</a:t>
            </a:r>
            <a:endParaRPr sz="2700"/>
          </a:p>
          <a:p>
            <a:pPr indent="-336550" lvl="0" marL="457200" rtl="0" algn="l">
              <a:lnSpc>
                <a:spcPct val="115000"/>
              </a:lnSpc>
              <a:spcBef>
                <a:spcPts val="0"/>
              </a:spcBef>
              <a:spcAft>
                <a:spcPts val="0"/>
              </a:spcAft>
              <a:buSzPts val="1700"/>
              <a:buChar char="•"/>
            </a:pPr>
            <a:r>
              <a:rPr lang="en-US" sz="2700"/>
              <a:t>1960’s emergence of mental health, person centered counseling – Rogers</a:t>
            </a:r>
            <a:endParaRPr sz="2700"/>
          </a:p>
          <a:p>
            <a:pPr indent="-336550" lvl="0" marL="457200" rtl="0" algn="l">
              <a:lnSpc>
                <a:spcPct val="115000"/>
              </a:lnSpc>
              <a:spcBef>
                <a:spcPts val="0"/>
              </a:spcBef>
              <a:spcAft>
                <a:spcPts val="0"/>
              </a:spcAft>
              <a:buSzPts val="1700"/>
              <a:buChar char="•"/>
            </a:pPr>
            <a:r>
              <a:rPr lang="en-US" sz="2700"/>
              <a:t>1970’s -&amp; 1980’s – Role Conflict. </a:t>
            </a:r>
            <a:r>
              <a:rPr i="1" lang="en-US" sz="2700"/>
              <a:t>A Nation at Risk, Neglected Majority…</a:t>
            </a:r>
            <a:endParaRPr sz="2700"/>
          </a:p>
          <a:p>
            <a:pPr indent="-336550" lvl="0" marL="457200" rtl="0" algn="l">
              <a:lnSpc>
                <a:spcPct val="115000"/>
              </a:lnSpc>
              <a:spcBef>
                <a:spcPts val="0"/>
              </a:spcBef>
              <a:spcAft>
                <a:spcPts val="0"/>
              </a:spcAft>
              <a:buSzPts val="1700"/>
              <a:buChar char="•"/>
            </a:pPr>
            <a:r>
              <a:rPr i="1" lang="en-US" sz="2700"/>
              <a:t>1990 – Comprehensive Guidance Programs That Work, </a:t>
            </a:r>
            <a:r>
              <a:rPr lang="en-US" sz="2700"/>
              <a:t>Norm Gysbers</a:t>
            </a:r>
            <a:endParaRPr sz="2700"/>
          </a:p>
          <a:p>
            <a:pPr indent="-336550" lvl="0" marL="457200" rtl="0" algn="l">
              <a:lnSpc>
                <a:spcPct val="115000"/>
              </a:lnSpc>
              <a:spcBef>
                <a:spcPts val="0"/>
              </a:spcBef>
              <a:spcAft>
                <a:spcPts val="0"/>
              </a:spcAft>
              <a:buSzPts val="1700"/>
              <a:buChar char="•"/>
            </a:pPr>
            <a:r>
              <a:rPr lang="en-US" sz="2700"/>
              <a:t>1990’s NCLB Legislation, School Reform Efforts</a:t>
            </a:r>
            <a:endParaRPr sz="2700"/>
          </a:p>
          <a:p>
            <a:pPr indent="-336550" lvl="0" marL="457200" rtl="0" algn="l">
              <a:lnSpc>
                <a:spcPct val="115000"/>
              </a:lnSpc>
              <a:spcBef>
                <a:spcPts val="0"/>
              </a:spcBef>
              <a:spcAft>
                <a:spcPts val="0"/>
              </a:spcAft>
              <a:buSzPts val="1700"/>
              <a:buChar char="•"/>
            </a:pPr>
            <a:r>
              <a:rPr lang="en-US" sz="2700"/>
              <a:t>2001 – Transforming School Counseling Initiative (TSCI)</a:t>
            </a:r>
            <a:endParaRPr sz="2700"/>
          </a:p>
          <a:p>
            <a:pPr indent="-336550" lvl="0" marL="457200" rtl="0" algn="l">
              <a:lnSpc>
                <a:spcPct val="115000"/>
              </a:lnSpc>
              <a:spcBef>
                <a:spcPts val="0"/>
              </a:spcBef>
              <a:spcAft>
                <a:spcPts val="0"/>
              </a:spcAft>
              <a:buSzPts val="1700"/>
              <a:buChar char="•"/>
            </a:pPr>
            <a:r>
              <a:rPr lang="en-US" sz="2700"/>
              <a:t>2003 - American School Counselor Association (ASCA) National Model</a:t>
            </a:r>
            <a:endParaRPr sz="2700"/>
          </a:p>
          <a:p>
            <a:pPr indent="-336550" lvl="0" marL="457200" rtl="0" algn="l">
              <a:lnSpc>
                <a:spcPct val="115000"/>
              </a:lnSpc>
              <a:spcBef>
                <a:spcPts val="0"/>
              </a:spcBef>
              <a:spcAft>
                <a:spcPts val="0"/>
              </a:spcAft>
              <a:buSzPts val="1700"/>
              <a:buChar char="•"/>
            </a:pPr>
            <a:r>
              <a:rPr i="1" lang="en-US" sz="2700"/>
              <a:t>2000’s – </a:t>
            </a:r>
            <a:r>
              <a:rPr lang="en-US" sz="2700"/>
              <a:t>Common Core State Standards Initiative, ESSA enactment</a:t>
            </a:r>
            <a:r>
              <a:rPr i="1" lang="en-US" sz="2700"/>
              <a:t>, Multi-Tiered Systems of Support, School Based Mental Health Services, ChatGPT released (2022)</a:t>
            </a:r>
            <a:endParaRPr sz="27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g37419fbb3e5_0_1202"/>
          <p:cNvSpPr txBox="1"/>
          <p:nvPr>
            <p:ph type="title"/>
          </p:nvPr>
        </p:nvSpPr>
        <p:spPr>
          <a:xfrm>
            <a:off x="838200" y="603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1800"/>
              <a:buNone/>
            </a:pPr>
            <a:r>
              <a:rPr b="1" lang="en-US" sz="5000"/>
              <a:t>Embrace the Past, Welcome the Future</a:t>
            </a:r>
            <a:endParaRPr b="1" sz="5000"/>
          </a:p>
        </p:txBody>
      </p:sp>
      <p:sp>
        <p:nvSpPr>
          <p:cNvPr id="707" name="Google Shape;707;g37419fbb3e5_0_1202"/>
          <p:cNvSpPr txBox="1"/>
          <p:nvPr>
            <p:ph idx="1" type="body"/>
          </p:nvPr>
        </p:nvSpPr>
        <p:spPr>
          <a:xfrm>
            <a:off x="949600" y="1253325"/>
            <a:ext cx="11609100" cy="4351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SzPts val="1800"/>
              <a:buNone/>
            </a:pPr>
            <a:r>
              <a:rPr lang="en-US" sz="3600"/>
              <a:t>• Ongoing focus: accountability, advocacy, and holistic development</a:t>
            </a:r>
            <a:endParaRPr sz="3600"/>
          </a:p>
          <a:p>
            <a:pPr indent="0" lvl="0" marL="0" rtl="0" algn="l">
              <a:lnSpc>
                <a:spcPct val="115000"/>
              </a:lnSpc>
              <a:spcBef>
                <a:spcPts val="1000"/>
              </a:spcBef>
              <a:spcAft>
                <a:spcPts val="0"/>
              </a:spcAft>
              <a:buSzPts val="1800"/>
              <a:buNone/>
            </a:pPr>
            <a:r>
              <a:rPr lang="en-US" sz="3600"/>
              <a:t>• Continued evolution expected based on policy, social needs, and research</a:t>
            </a:r>
            <a:endParaRPr sz="3600"/>
          </a:p>
          <a:p>
            <a:pPr indent="0" lvl="0" marL="0" rtl="0" algn="l">
              <a:lnSpc>
                <a:spcPct val="115000"/>
              </a:lnSpc>
              <a:spcBef>
                <a:spcPts val="1000"/>
              </a:spcBef>
              <a:spcAft>
                <a:spcPts val="0"/>
              </a:spcAft>
              <a:buSzPts val="1800"/>
              <a:buNone/>
            </a:pPr>
            <a:r>
              <a:rPr lang="en-US" sz="3600"/>
              <a:t>• Strong emphasis on data use, equity, and mental health</a:t>
            </a:r>
            <a:endParaRPr sz="3600"/>
          </a:p>
          <a:p>
            <a:pPr indent="0" lvl="0" marL="0" rtl="0" algn="l">
              <a:lnSpc>
                <a:spcPct val="115000"/>
              </a:lnSpc>
              <a:spcBef>
                <a:spcPts val="1000"/>
              </a:spcBef>
              <a:spcAft>
                <a:spcPts val="0"/>
              </a:spcAft>
              <a:buSzPts val="1800"/>
              <a:buNone/>
            </a:pPr>
            <a:r>
              <a:rPr lang="en-US" sz="3600"/>
              <a:t>• Counselors must balance direct and indirect services in systemic roles</a:t>
            </a:r>
            <a:endParaRPr sz="3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g37419fbb3e5_0_1207"/>
          <p:cNvSpPr txBox="1"/>
          <p:nvPr>
            <p:ph type="title"/>
          </p:nvPr>
        </p:nvSpPr>
        <p:spPr>
          <a:xfrm>
            <a:off x="3339975" y="2291925"/>
            <a:ext cx="4244100" cy="1840200"/>
          </a:xfrm>
          <a:prstGeom prst="rect">
            <a:avLst/>
          </a:prstGeom>
          <a:noFill/>
          <a:ln>
            <a:noFill/>
          </a:ln>
        </p:spPr>
        <p:txBody>
          <a:bodyPr anchorCtr="0" anchor="ctr" bIns="0" lIns="0" spcFirstLastPara="1" rIns="0" wrap="square" tIns="151425">
            <a:spAutoFit/>
          </a:bodyPr>
          <a:lstStyle/>
          <a:p>
            <a:pPr indent="0" lvl="0" marL="28575" rtl="0" algn="l">
              <a:lnSpc>
                <a:spcPct val="100000"/>
              </a:lnSpc>
              <a:spcBef>
                <a:spcPts val="1193"/>
              </a:spcBef>
              <a:spcAft>
                <a:spcPts val="0"/>
              </a:spcAft>
              <a:buSzPts val="4400"/>
              <a:buNone/>
            </a:pPr>
            <a:r>
              <a:rPr lang="en-US" sz="3525"/>
              <a:t>ASCA </a:t>
            </a:r>
            <a:r>
              <a:rPr b="0" lang="en-US" sz="3525"/>
              <a:t>National Model</a:t>
            </a:r>
            <a:r>
              <a:rPr b="0" baseline="30000" lang="en-US" sz="2025"/>
              <a:t>®</a:t>
            </a:r>
            <a:endParaRPr baseline="30000" sz="2025"/>
          </a:p>
          <a:p>
            <a:pPr indent="0" lvl="0" marL="28575" rtl="0" algn="l">
              <a:lnSpc>
                <a:spcPct val="100000"/>
              </a:lnSpc>
              <a:spcBef>
                <a:spcPts val="375"/>
              </a:spcBef>
              <a:spcAft>
                <a:spcPts val="0"/>
              </a:spcAft>
              <a:buSzPts val="4400"/>
              <a:buNone/>
            </a:pPr>
            <a:r>
              <a:rPr lang="en-US" sz="1800"/>
              <a:t>A Framework for School Counseling Programs</a:t>
            </a:r>
            <a:endParaRPr sz="1800"/>
          </a:p>
        </p:txBody>
      </p:sp>
      <p:grpSp>
        <p:nvGrpSpPr>
          <p:cNvPr id="713" name="Google Shape;713;g37419fbb3e5_0_1207"/>
          <p:cNvGrpSpPr/>
          <p:nvPr/>
        </p:nvGrpSpPr>
        <p:grpSpPr>
          <a:xfrm>
            <a:off x="3955297" y="5947454"/>
            <a:ext cx="1155282" cy="432193"/>
            <a:chOff x="346129" y="7929942"/>
            <a:chExt cx="1540376" cy="576257"/>
          </a:xfrm>
        </p:grpSpPr>
        <p:pic>
          <p:nvPicPr>
            <p:cNvPr id="714" name="Google Shape;714;g37419fbb3e5_0_1207"/>
            <p:cNvPicPr preferRelativeResize="0"/>
            <p:nvPr/>
          </p:nvPicPr>
          <p:blipFill rotWithShape="1">
            <a:blip r:embed="rId3">
              <a:alphaModFix/>
            </a:blip>
            <a:srcRect b="0" l="0" r="0" t="0"/>
            <a:stretch/>
          </p:blipFill>
          <p:spPr>
            <a:xfrm>
              <a:off x="975072" y="8038818"/>
              <a:ext cx="911433" cy="448753"/>
            </a:xfrm>
            <a:prstGeom prst="rect">
              <a:avLst/>
            </a:prstGeom>
            <a:noFill/>
            <a:ln>
              <a:noFill/>
            </a:ln>
          </p:spPr>
        </p:pic>
        <p:pic>
          <p:nvPicPr>
            <p:cNvPr id="715" name="Google Shape;715;g37419fbb3e5_0_1207"/>
            <p:cNvPicPr preferRelativeResize="0"/>
            <p:nvPr/>
          </p:nvPicPr>
          <p:blipFill rotWithShape="1">
            <a:blip r:embed="rId4">
              <a:alphaModFix/>
            </a:blip>
            <a:srcRect b="0" l="0" r="0" t="0"/>
            <a:stretch/>
          </p:blipFill>
          <p:spPr>
            <a:xfrm>
              <a:off x="346129" y="7929942"/>
              <a:ext cx="573328" cy="576257"/>
            </a:xfrm>
            <a:prstGeom prst="rect">
              <a:avLst/>
            </a:prstGeom>
            <a:noFill/>
            <a:ln>
              <a:noFill/>
            </a:ln>
          </p:spPr>
        </p:pic>
      </p:grpSp>
      <p:sp>
        <p:nvSpPr>
          <p:cNvPr id="716" name="Google Shape;716;g37419fbb3e5_0_1207"/>
          <p:cNvSpPr txBox="1"/>
          <p:nvPr/>
        </p:nvSpPr>
        <p:spPr>
          <a:xfrm>
            <a:off x="3339971" y="4276088"/>
            <a:ext cx="1249200" cy="206400"/>
          </a:xfrm>
          <a:prstGeom prst="rect">
            <a:avLst/>
          </a:prstGeom>
          <a:noFill/>
          <a:ln>
            <a:noFill/>
          </a:ln>
        </p:spPr>
        <p:txBody>
          <a:bodyPr anchorCtr="0" anchor="t" bIns="0" lIns="0" spcFirstLastPara="1" rIns="0" wrap="square" tIns="10000">
            <a:spAutoFit/>
          </a:bodyPr>
          <a:lstStyle/>
          <a:p>
            <a:pPr indent="0" lvl="0" marL="9525" marR="0" rtl="0" algn="l">
              <a:lnSpc>
                <a:spcPct val="100000"/>
              </a:lnSpc>
              <a:spcBef>
                <a:spcPts val="0"/>
              </a:spcBef>
              <a:spcAft>
                <a:spcPts val="0"/>
              </a:spcAft>
              <a:buClr>
                <a:srgbClr val="000000"/>
              </a:buClr>
              <a:buSzPts val="1275"/>
              <a:buFont typeface="Arial"/>
              <a:buNone/>
            </a:pPr>
            <a:r>
              <a:rPr b="1" i="0" lang="en-US" sz="1275" u="none" cap="none" strike="noStrike">
                <a:solidFill>
                  <a:srgbClr val="BCBEC0"/>
                </a:solidFill>
                <a:latin typeface="Arial"/>
                <a:ea typeface="Arial"/>
                <a:cs typeface="Arial"/>
                <a:sym typeface="Arial"/>
              </a:rPr>
              <a:t>FIFTH EDITION</a:t>
            </a:r>
            <a:endParaRPr b="0" i="0" sz="1275"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descr="A diagram of a diagram&#10;&#10;AI-generated content may be incorrect." id="721" name="Google Shape;721;g37419fbb3e5_0_1215"/>
          <p:cNvPicPr preferRelativeResize="0"/>
          <p:nvPr/>
        </p:nvPicPr>
        <p:blipFill rotWithShape="1">
          <a:blip r:embed="rId3">
            <a:alphaModFix/>
          </a:blip>
          <a:srcRect b="0" l="0" r="0" t="0"/>
          <a:stretch/>
        </p:blipFill>
        <p:spPr>
          <a:xfrm>
            <a:off x="2216375" y="-376525"/>
            <a:ext cx="7926300" cy="7342699"/>
          </a:xfrm>
          <a:prstGeom prst="rect">
            <a:avLst/>
          </a:prstGeom>
          <a:noFill/>
          <a:ln>
            <a:noFill/>
          </a:ln>
        </p:spPr>
      </p:pic>
      <p:pic>
        <p:nvPicPr>
          <p:cNvPr id="722" name="Google Shape;722;g37419fbb3e5_0_1215" title="Screenshot 2025-07-26 at 12.07.29 PM.png"/>
          <p:cNvPicPr preferRelativeResize="0"/>
          <p:nvPr/>
        </p:nvPicPr>
        <p:blipFill rotWithShape="1">
          <a:blip r:embed="rId4">
            <a:alphaModFix/>
          </a:blip>
          <a:srcRect b="0" l="0" r="0" t="0"/>
          <a:stretch/>
        </p:blipFill>
        <p:spPr>
          <a:xfrm>
            <a:off x="9879200" y="-63375"/>
            <a:ext cx="2312800" cy="7029550"/>
          </a:xfrm>
          <a:prstGeom prst="rect">
            <a:avLst/>
          </a:prstGeom>
          <a:noFill/>
          <a:ln>
            <a:noFill/>
          </a:ln>
        </p:spPr>
      </p:pic>
      <p:pic>
        <p:nvPicPr>
          <p:cNvPr id="723" name="Google Shape;723;g37419fbb3e5_0_1215" title="Screenshot 2025-07-26 at 12.07.29 PM.png"/>
          <p:cNvPicPr preferRelativeResize="0"/>
          <p:nvPr/>
        </p:nvPicPr>
        <p:blipFill rotWithShape="1">
          <a:blip r:embed="rId4">
            <a:alphaModFix/>
          </a:blip>
          <a:srcRect b="0" l="0" r="0" t="0"/>
          <a:stretch/>
        </p:blipFill>
        <p:spPr>
          <a:xfrm>
            <a:off x="-321000" y="-171550"/>
            <a:ext cx="2640475" cy="7137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g37419fbb3e5_0_1221"/>
          <p:cNvSpPr txBox="1"/>
          <p:nvPr>
            <p:ph type="title"/>
          </p:nvPr>
        </p:nvSpPr>
        <p:spPr>
          <a:xfrm>
            <a:off x="585025" y="31690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5000"/>
              <a:t>ASCA National Model</a:t>
            </a:r>
            <a:endParaRPr b="1" sz="5000"/>
          </a:p>
        </p:txBody>
      </p:sp>
      <p:sp>
        <p:nvSpPr>
          <p:cNvPr id="729" name="Google Shape;729;g37419fbb3e5_0_1221"/>
          <p:cNvSpPr txBox="1"/>
          <p:nvPr>
            <p:ph idx="1" type="body"/>
          </p:nvPr>
        </p:nvSpPr>
        <p:spPr>
          <a:xfrm>
            <a:off x="657350" y="1558200"/>
            <a:ext cx="10873800" cy="4351200"/>
          </a:xfrm>
          <a:prstGeom prst="rect">
            <a:avLst/>
          </a:prstGeom>
          <a:noFill/>
          <a:ln>
            <a:noFill/>
          </a:ln>
        </p:spPr>
        <p:txBody>
          <a:bodyPr anchorCtr="0" anchor="t" bIns="45700" lIns="91425" spcFirstLastPara="1" rIns="91425" wrap="square" tIns="45700">
            <a:normAutofit lnSpcReduction="10000"/>
          </a:bodyPr>
          <a:lstStyle/>
          <a:p>
            <a:pPr indent="0" lvl="0" marL="0" marR="17780" rtl="0" algn="l">
              <a:lnSpc>
                <a:spcPct val="115000"/>
              </a:lnSpc>
              <a:spcBef>
                <a:spcPts val="60"/>
              </a:spcBef>
              <a:spcAft>
                <a:spcPts val="0"/>
              </a:spcAft>
              <a:buSzPts val="1800"/>
              <a:buNone/>
            </a:pPr>
            <a:r>
              <a:rPr lang="en-US" sz="3600"/>
              <a:t>“A Framework for School Counseling Programs” outlines the components of a school counseling program integral to the school’s mission. </a:t>
            </a:r>
            <a:endParaRPr sz="3600"/>
          </a:p>
          <a:p>
            <a:pPr indent="0" lvl="0" marL="0" marR="17780" rtl="0" algn="l">
              <a:lnSpc>
                <a:spcPct val="115000"/>
              </a:lnSpc>
              <a:spcBef>
                <a:spcPts val="60"/>
              </a:spcBef>
              <a:spcAft>
                <a:spcPts val="0"/>
              </a:spcAft>
              <a:buSzPts val="1800"/>
              <a:buNone/>
            </a:pPr>
            <a:r>
              <a:t/>
            </a:r>
            <a:endParaRPr sz="3600"/>
          </a:p>
          <a:p>
            <a:pPr indent="0" lvl="0" marL="0" marR="17780" rtl="0" algn="l">
              <a:lnSpc>
                <a:spcPct val="115000"/>
              </a:lnSpc>
              <a:spcBef>
                <a:spcPts val="60"/>
              </a:spcBef>
              <a:spcAft>
                <a:spcPts val="0"/>
              </a:spcAft>
              <a:buSzPts val="1800"/>
              <a:buNone/>
            </a:pPr>
            <a:r>
              <a:rPr lang="en-US" sz="3600"/>
              <a:t>School counselors design, implement and assess a school counseling program that improves life-readiness and academic success for each and every student.</a:t>
            </a:r>
            <a:endParaRPr sz="36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descr="A diagram of a diagram&#10;&#10;AI-generated content may be incorrect." id="734" name="Google Shape;734;g37419fbb3e5_0_1226"/>
          <p:cNvPicPr preferRelativeResize="0"/>
          <p:nvPr/>
        </p:nvPicPr>
        <p:blipFill rotWithShape="1">
          <a:blip r:embed="rId3">
            <a:alphaModFix/>
          </a:blip>
          <a:srcRect b="0" l="0" r="0" t="0"/>
          <a:stretch/>
        </p:blipFill>
        <p:spPr>
          <a:xfrm>
            <a:off x="-215100" y="0"/>
            <a:ext cx="12839174"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descr="A diagram of a model of advocacy and collaboration&#10;&#10;AI-generated content may be incorrect." id="739" name="Google Shape;739;g37419fbb3e5_0_1230"/>
          <p:cNvPicPr preferRelativeResize="0"/>
          <p:nvPr/>
        </p:nvPicPr>
        <p:blipFill rotWithShape="1">
          <a:blip r:embed="rId3">
            <a:alphaModFix/>
          </a:blip>
          <a:srcRect b="0" l="0" r="0" t="0"/>
          <a:stretch/>
        </p:blipFill>
        <p:spPr>
          <a:xfrm>
            <a:off x="0" y="139475"/>
            <a:ext cx="12097675" cy="5596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g37419fbb3e5_0_1234"/>
          <p:cNvSpPr txBox="1"/>
          <p:nvPr>
            <p:ph type="title"/>
          </p:nvPr>
        </p:nvSpPr>
        <p:spPr>
          <a:xfrm>
            <a:off x="364125" y="-1134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5000"/>
              <a:t>Define</a:t>
            </a:r>
            <a:endParaRPr b="1" sz="5000"/>
          </a:p>
        </p:txBody>
      </p:sp>
      <p:sp>
        <p:nvSpPr>
          <p:cNvPr id="745" name="Google Shape;745;g37419fbb3e5_0_1234"/>
          <p:cNvSpPr txBox="1"/>
          <p:nvPr>
            <p:ph idx="1" type="body"/>
          </p:nvPr>
        </p:nvSpPr>
        <p:spPr>
          <a:xfrm>
            <a:off x="444300" y="1067575"/>
            <a:ext cx="11842500" cy="50064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1000"/>
              </a:spcBef>
              <a:spcAft>
                <a:spcPts val="0"/>
              </a:spcAft>
              <a:buSzPts val="935"/>
              <a:buNone/>
            </a:pPr>
            <a:r>
              <a:rPr lang="en-US" sz="2480"/>
              <a:t>A school counseling program is defined by three sets of standards, which guide school counselors through developing, implementing and assessing a school counseling program. </a:t>
            </a:r>
            <a:endParaRPr sz="2480"/>
          </a:p>
          <a:p>
            <a:pPr indent="0" lvl="0" marL="0" rtl="0" algn="l">
              <a:lnSpc>
                <a:spcPct val="95000"/>
              </a:lnSpc>
              <a:spcBef>
                <a:spcPts val="1000"/>
              </a:spcBef>
              <a:spcAft>
                <a:spcPts val="0"/>
              </a:spcAft>
              <a:buSzPts val="935"/>
              <a:buNone/>
            </a:pPr>
            <a:r>
              <a:rPr b="1" lang="en-US" sz="2480"/>
              <a:t>1 </a:t>
            </a:r>
            <a:r>
              <a:rPr b="1" lang="en-US" sz="2480" u="sng"/>
              <a:t>The ASCA School Counselor Professional Standards &amp; Competencies </a:t>
            </a:r>
            <a:r>
              <a:rPr lang="en-US" sz="2480"/>
              <a:t>identify the essential knowledge, attitudes and skills school counselors need to implement a school counseling program. </a:t>
            </a:r>
            <a:endParaRPr sz="2480"/>
          </a:p>
          <a:p>
            <a:pPr indent="0" lvl="0" marL="0" rtl="0" algn="l">
              <a:lnSpc>
                <a:spcPct val="95000"/>
              </a:lnSpc>
              <a:spcBef>
                <a:spcPts val="1000"/>
              </a:spcBef>
              <a:spcAft>
                <a:spcPts val="0"/>
              </a:spcAft>
              <a:buSzPts val="935"/>
              <a:buNone/>
            </a:pPr>
            <a:r>
              <a:rPr b="1" lang="en-US" sz="2480"/>
              <a:t>2 </a:t>
            </a:r>
            <a:r>
              <a:rPr b="1" lang="en-US" sz="2480" u="sng"/>
              <a:t>The ASCA Ethical Standards for School Counselors </a:t>
            </a:r>
            <a:r>
              <a:rPr lang="en-US" sz="2480"/>
              <a:t>identify the principles of ethical behavior necessary for school counselors to maintain the highest standards of integrity, leadership and professionalism. </a:t>
            </a:r>
            <a:endParaRPr sz="2480"/>
          </a:p>
          <a:p>
            <a:pPr indent="0" lvl="0" marL="0" rtl="0" algn="l">
              <a:lnSpc>
                <a:spcPct val="95000"/>
              </a:lnSpc>
              <a:spcBef>
                <a:spcPts val="1000"/>
              </a:spcBef>
              <a:spcAft>
                <a:spcPts val="0"/>
              </a:spcAft>
              <a:buSzPts val="935"/>
              <a:buNone/>
            </a:pPr>
            <a:r>
              <a:rPr b="1" lang="en-US" sz="2480"/>
              <a:t>3 </a:t>
            </a:r>
            <a:r>
              <a:rPr b="1" lang="en-US" sz="2480" u="sng"/>
              <a:t>The ASCA Student Standards: Mindsets &amp; Behaviors for Student Success </a:t>
            </a:r>
            <a:r>
              <a:rPr lang="en-US" sz="2480"/>
              <a:t>describe the essential knowledge, attitudes and skills students need to achieve academic success, college and career readiness, and social/emotional development. School counselors are committed to helping each and every student attain these mindsets and behaviors to promote positive outcomes. </a:t>
            </a:r>
            <a:endParaRPr sz="248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g37419fbb3e5_0_1239"/>
          <p:cNvSpPr txBox="1"/>
          <p:nvPr>
            <p:ph type="title"/>
          </p:nvPr>
        </p:nvSpPr>
        <p:spPr>
          <a:xfrm>
            <a:off x="287425" y="357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5000"/>
              <a:t>Mindsets and Behaviors Standards</a:t>
            </a:r>
            <a:endParaRPr b="1" sz="5000"/>
          </a:p>
        </p:txBody>
      </p:sp>
      <p:sp>
        <p:nvSpPr>
          <p:cNvPr id="751" name="Google Shape;751;g37419fbb3e5_0_1239"/>
          <p:cNvSpPr txBox="1"/>
          <p:nvPr>
            <p:ph idx="1" type="body"/>
          </p:nvPr>
        </p:nvSpPr>
        <p:spPr>
          <a:xfrm>
            <a:off x="393900" y="1253400"/>
            <a:ext cx="115875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1800"/>
              <a:buNone/>
            </a:pPr>
            <a:r>
              <a:rPr lang="en-US" sz="3100"/>
              <a:t>School counselors design their school counseling program based on their beliefs about students. As outlined in the ASCA Professional Standards &amp; Competencies, school counselors believe: </a:t>
            </a:r>
            <a:endParaRPr sz="3100"/>
          </a:p>
          <a:p>
            <a:pPr indent="0" lvl="0" marL="0" rtl="0" algn="l">
              <a:lnSpc>
                <a:spcPct val="100000"/>
              </a:lnSpc>
              <a:spcBef>
                <a:spcPts val="1000"/>
              </a:spcBef>
              <a:spcAft>
                <a:spcPts val="0"/>
              </a:spcAft>
              <a:buSzPts val="1800"/>
              <a:buNone/>
            </a:pPr>
            <a:r>
              <a:rPr lang="en-US" sz="3100"/>
              <a:t>M 1. Each and every student can learn and can succeed. </a:t>
            </a:r>
            <a:endParaRPr sz="3100"/>
          </a:p>
          <a:p>
            <a:pPr indent="0" lvl="0" marL="0" rtl="0" algn="l">
              <a:lnSpc>
                <a:spcPct val="100000"/>
              </a:lnSpc>
              <a:spcBef>
                <a:spcPts val="1000"/>
              </a:spcBef>
              <a:spcAft>
                <a:spcPts val="0"/>
              </a:spcAft>
              <a:buSzPts val="1800"/>
              <a:buNone/>
            </a:pPr>
            <a:r>
              <a:rPr lang="en-US" sz="3100"/>
              <a:t>M 2. Each and every student should receive a high-quality education. </a:t>
            </a:r>
            <a:endParaRPr sz="3100"/>
          </a:p>
          <a:p>
            <a:pPr indent="0" lvl="0" marL="0" rtl="0" algn="l">
              <a:lnSpc>
                <a:spcPct val="100000"/>
              </a:lnSpc>
              <a:spcBef>
                <a:spcPts val="1000"/>
              </a:spcBef>
              <a:spcAft>
                <a:spcPts val="0"/>
              </a:spcAft>
              <a:buSzPts val="1800"/>
              <a:buNone/>
            </a:pPr>
            <a:r>
              <a:rPr lang="en-US" sz="3100"/>
              <a:t>M 3. Each and every student should have access to a school counseling program. </a:t>
            </a:r>
            <a:endParaRPr sz="3100"/>
          </a:p>
          <a:p>
            <a:pPr indent="0" lvl="0" marL="0" rtl="0" algn="l">
              <a:lnSpc>
                <a:spcPct val="100000"/>
              </a:lnSpc>
              <a:spcBef>
                <a:spcPts val="1000"/>
              </a:spcBef>
              <a:spcAft>
                <a:spcPts val="0"/>
              </a:spcAft>
              <a:buSzPts val="1800"/>
              <a:buNone/>
            </a:pPr>
            <a:r>
              <a:rPr lang="en-US" sz="3100"/>
              <a:t>M 4. Each and every student should graduate from high school prepared for postsecondary opportunities. </a:t>
            </a:r>
            <a:endParaRPr sz="3100"/>
          </a:p>
          <a:p>
            <a:pPr indent="-228600" lvl="0" marL="457200" rtl="0" algn="l">
              <a:lnSpc>
                <a:spcPct val="100000"/>
              </a:lnSpc>
              <a:spcBef>
                <a:spcPts val="1000"/>
              </a:spcBef>
              <a:spcAft>
                <a:spcPts val="0"/>
              </a:spcAft>
              <a:buClr>
                <a:schemeClr val="dk1"/>
              </a:buClr>
              <a:buSzPts val="1800"/>
              <a:buNone/>
            </a:pPr>
            <a:r>
              <a:t/>
            </a:r>
            <a:endParaRPr sz="3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2"/>
          <p:cNvSpPr txBox="1"/>
          <p:nvPr>
            <p:ph type="title"/>
          </p:nvPr>
        </p:nvSpPr>
        <p:spPr>
          <a:xfrm>
            <a:off x="526150" y="1361925"/>
            <a:ext cx="7023900" cy="826200"/>
          </a:xfrm>
          <a:prstGeom prst="rect">
            <a:avLst/>
          </a:prstGeom>
          <a:noFill/>
          <a:ln>
            <a:noFill/>
          </a:ln>
        </p:spPr>
        <p:txBody>
          <a:bodyPr anchorCtr="0" anchor="b" bIns="91425" lIns="109725" spcFirstLastPara="1" rIns="109725" wrap="square" tIns="109725">
            <a:normAutofit/>
          </a:bodyPr>
          <a:lstStyle/>
          <a:p>
            <a:pPr indent="0" lvl="0" marL="0" rtl="0" algn="l">
              <a:lnSpc>
                <a:spcPct val="100000"/>
              </a:lnSpc>
              <a:spcBef>
                <a:spcPts val="0"/>
              </a:spcBef>
              <a:spcAft>
                <a:spcPts val="0"/>
              </a:spcAft>
              <a:buClr>
                <a:srgbClr val="3F3F3F"/>
              </a:buClr>
              <a:buSzPts val="3200"/>
              <a:buFont typeface="Meiryo"/>
              <a:buNone/>
            </a:pPr>
            <a:r>
              <a:rPr lang="en-US"/>
              <a:t>Morning 		   			Afternoon</a:t>
            </a:r>
            <a:endParaRPr/>
          </a:p>
        </p:txBody>
      </p:sp>
      <p:sp>
        <p:nvSpPr>
          <p:cNvPr id="581" name="Google Shape;581;p2"/>
          <p:cNvSpPr txBox="1"/>
          <p:nvPr>
            <p:ph idx="1" type="body"/>
          </p:nvPr>
        </p:nvSpPr>
        <p:spPr>
          <a:xfrm>
            <a:off x="526150" y="2371903"/>
            <a:ext cx="3773700" cy="3492900"/>
          </a:xfrm>
          <a:prstGeom prst="rect">
            <a:avLst/>
          </a:prstGeom>
          <a:noFill/>
          <a:ln>
            <a:noFill/>
          </a:ln>
        </p:spPr>
        <p:txBody>
          <a:bodyPr anchorCtr="0" anchor="t" bIns="91425" lIns="109725" spcFirstLastPara="1" rIns="109725" wrap="square" tIns="109725">
            <a:normAutofit/>
          </a:bodyPr>
          <a:lstStyle/>
          <a:p>
            <a:pPr indent="0" lvl="0" marL="0" rtl="0" algn="l">
              <a:lnSpc>
                <a:spcPct val="125000"/>
              </a:lnSpc>
              <a:spcBef>
                <a:spcPts val="0"/>
              </a:spcBef>
              <a:spcAft>
                <a:spcPts val="0"/>
              </a:spcAft>
              <a:buClr>
                <a:srgbClr val="3F3F3F"/>
              </a:buClr>
              <a:buSzPts val="2000"/>
              <a:buNone/>
            </a:pPr>
            <a:r>
              <a:rPr lang="en-US" sz="1600"/>
              <a:t>8:00-8:30 - Breakfast and Intro</a:t>
            </a:r>
            <a:endParaRPr sz="1600"/>
          </a:p>
          <a:p>
            <a:pPr indent="0" lvl="0" marL="0" rtl="0" algn="l">
              <a:lnSpc>
                <a:spcPct val="125000"/>
              </a:lnSpc>
              <a:spcBef>
                <a:spcPts val="1530"/>
              </a:spcBef>
              <a:spcAft>
                <a:spcPts val="0"/>
              </a:spcAft>
              <a:buClr>
                <a:srgbClr val="3F3F3F"/>
              </a:buClr>
              <a:buSzPts val="2000"/>
              <a:buNone/>
            </a:pPr>
            <a:r>
              <a:rPr lang="en-US" sz="1600"/>
              <a:t>9:00-9:40 School Counseling</a:t>
            </a:r>
            <a:endParaRPr sz="1600"/>
          </a:p>
          <a:p>
            <a:pPr indent="0" lvl="0" marL="0" rtl="0" algn="l">
              <a:lnSpc>
                <a:spcPct val="125000"/>
              </a:lnSpc>
              <a:spcBef>
                <a:spcPts val="1530"/>
              </a:spcBef>
              <a:spcAft>
                <a:spcPts val="0"/>
              </a:spcAft>
              <a:buClr>
                <a:srgbClr val="3F3F3F"/>
              </a:buClr>
              <a:buSzPts val="2000"/>
              <a:buNone/>
            </a:pPr>
            <a:r>
              <a:rPr lang="en-US" sz="1600"/>
              <a:t>9:40-10:20 School Psychology</a:t>
            </a:r>
            <a:endParaRPr sz="1600"/>
          </a:p>
          <a:p>
            <a:pPr indent="0" lvl="0" marL="0" rtl="0" algn="l">
              <a:lnSpc>
                <a:spcPct val="125000"/>
              </a:lnSpc>
              <a:spcBef>
                <a:spcPts val="1530"/>
              </a:spcBef>
              <a:spcAft>
                <a:spcPts val="0"/>
              </a:spcAft>
              <a:buClr>
                <a:srgbClr val="3F3F3F"/>
              </a:buClr>
              <a:buSzPts val="2000"/>
              <a:buNone/>
            </a:pPr>
            <a:r>
              <a:rPr lang="en-US" sz="1600"/>
              <a:t>10:20- 11:05 School Social Work</a:t>
            </a:r>
            <a:endParaRPr sz="1600"/>
          </a:p>
          <a:p>
            <a:pPr indent="0" lvl="0" marL="0" rtl="0" algn="l">
              <a:lnSpc>
                <a:spcPct val="125000"/>
              </a:lnSpc>
              <a:spcBef>
                <a:spcPts val="1530"/>
              </a:spcBef>
              <a:spcAft>
                <a:spcPts val="0"/>
              </a:spcAft>
              <a:buClr>
                <a:srgbClr val="3F3F3F"/>
              </a:buClr>
              <a:buSzPts val="2000"/>
              <a:buNone/>
            </a:pPr>
            <a:r>
              <a:rPr lang="en-US" sz="1600"/>
              <a:t>11:05-12:00 School Resource Officer</a:t>
            </a:r>
            <a:endParaRPr sz="1600"/>
          </a:p>
          <a:p>
            <a:pPr indent="0" lvl="0" marL="0" rtl="0" algn="l">
              <a:lnSpc>
                <a:spcPct val="125000"/>
              </a:lnSpc>
              <a:spcBef>
                <a:spcPts val="1530"/>
              </a:spcBef>
              <a:spcAft>
                <a:spcPts val="0"/>
              </a:spcAft>
              <a:buClr>
                <a:srgbClr val="3F3F3F"/>
              </a:buClr>
              <a:buSzPts val="2000"/>
              <a:buNone/>
            </a:pPr>
            <a:r>
              <a:t/>
            </a:r>
            <a:endParaRPr/>
          </a:p>
        </p:txBody>
      </p:sp>
      <p:sp>
        <p:nvSpPr>
          <p:cNvPr id="582" name="Google Shape;582;p2"/>
          <p:cNvSpPr txBox="1"/>
          <p:nvPr/>
        </p:nvSpPr>
        <p:spPr>
          <a:xfrm>
            <a:off x="4507552" y="2371903"/>
            <a:ext cx="3384600" cy="2852700"/>
          </a:xfrm>
          <a:prstGeom prst="rect">
            <a:avLst/>
          </a:prstGeom>
          <a:noFill/>
          <a:ln>
            <a:noFill/>
          </a:ln>
        </p:spPr>
        <p:txBody>
          <a:bodyPr anchorCtr="0" anchor="t" bIns="91425" lIns="109725" spcFirstLastPara="1" rIns="109725" wrap="square" tIns="109725">
            <a:normAutofit/>
          </a:bodyPr>
          <a:lstStyle/>
          <a:p>
            <a:pPr indent="0" lvl="0" marL="0" marR="0" rtl="0" algn="l">
              <a:lnSpc>
                <a:spcPct val="125000"/>
              </a:lnSpc>
              <a:spcBef>
                <a:spcPts val="0"/>
              </a:spcBef>
              <a:spcAft>
                <a:spcPts val="0"/>
              </a:spcAft>
              <a:buClr>
                <a:srgbClr val="3F3F3F"/>
              </a:buClr>
              <a:buSzPts val="2000"/>
              <a:buFont typeface="Corbel"/>
              <a:buNone/>
            </a:pPr>
            <a:r>
              <a:rPr b="0" i="0" lang="en-US" sz="1600" u="none" cap="none" strike="noStrike">
                <a:solidFill>
                  <a:srgbClr val="3F3F3F"/>
                </a:solidFill>
                <a:latin typeface="Meiryo"/>
                <a:ea typeface="Meiryo"/>
                <a:cs typeface="Meiryo"/>
                <a:sym typeface="Meiryo"/>
              </a:rPr>
              <a:t>12-12:30 Lunch</a:t>
            </a:r>
            <a:endParaRPr b="0" i="0" sz="1600" u="none" cap="none" strike="noStrike">
              <a:solidFill>
                <a:srgbClr val="3F3F3F"/>
              </a:solidFill>
              <a:latin typeface="Meiryo"/>
              <a:ea typeface="Meiryo"/>
              <a:cs typeface="Meiryo"/>
              <a:sym typeface="Meiryo"/>
            </a:endParaRPr>
          </a:p>
          <a:p>
            <a:pPr indent="0" lvl="0" marL="0" marR="0" rtl="0" algn="l">
              <a:lnSpc>
                <a:spcPct val="125000"/>
              </a:lnSpc>
              <a:spcBef>
                <a:spcPts val="0"/>
              </a:spcBef>
              <a:spcAft>
                <a:spcPts val="0"/>
              </a:spcAft>
              <a:buClr>
                <a:srgbClr val="3F3F3F"/>
              </a:buClr>
              <a:buSzPts val="2000"/>
              <a:buFont typeface="Corbel"/>
              <a:buNone/>
            </a:pPr>
            <a:r>
              <a:t/>
            </a:r>
            <a:endParaRPr b="0" i="0" sz="1600" u="none" cap="none" strike="noStrike">
              <a:solidFill>
                <a:srgbClr val="3F3F3F"/>
              </a:solidFill>
              <a:latin typeface="Meiryo"/>
              <a:ea typeface="Meiryo"/>
              <a:cs typeface="Meiryo"/>
              <a:sym typeface="Meiryo"/>
            </a:endParaRPr>
          </a:p>
          <a:p>
            <a:pPr indent="0" lvl="0" marL="0" marR="0" rtl="0" algn="l">
              <a:lnSpc>
                <a:spcPct val="125000"/>
              </a:lnSpc>
              <a:spcBef>
                <a:spcPts val="0"/>
              </a:spcBef>
              <a:spcAft>
                <a:spcPts val="0"/>
              </a:spcAft>
              <a:buClr>
                <a:srgbClr val="3F3F3F"/>
              </a:buClr>
              <a:buSzPts val="2000"/>
              <a:buFont typeface="Corbel"/>
              <a:buNone/>
            </a:pPr>
            <a:r>
              <a:rPr b="0" i="0" lang="en-US" sz="1600" u="none" cap="none" strike="noStrike">
                <a:solidFill>
                  <a:srgbClr val="3F3F3F"/>
                </a:solidFill>
                <a:latin typeface="Meiryo"/>
                <a:ea typeface="Meiryo"/>
                <a:cs typeface="Meiryo"/>
                <a:sym typeface="Meiryo"/>
              </a:rPr>
              <a:t>12:30 - 1:30 </a:t>
            </a:r>
            <a:r>
              <a:rPr b="0" i="0" lang="en-US" sz="1100" u="none" cap="none" strike="noStrike">
                <a:solidFill>
                  <a:srgbClr val="000000"/>
                </a:solidFill>
                <a:latin typeface="Arial"/>
                <a:ea typeface="Arial"/>
                <a:cs typeface="Arial"/>
                <a:sym typeface="Arial"/>
              </a:rPr>
              <a:t> </a:t>
            </a:r>
            <a:r>
              <a:rPr b="0" i="0" lang="en-US" sz="1600" u="none" cap="none" strike="noStrike">
                <a:solidFill>
                  <a:srgbClr val="3F3F3F"/>
                </a:solidFill>
                <a:latin typeface="Meiryo"/>
                <a:ea typeface="Meiryo"/>
                <a:cs typeface="Meiryo"/>
                <a:sym typeface="Meiryo"/>
              </a:rPr>
              <a:t>Focus Groups</a:t>
            </a:r>
            <a:endParaRPr b="0" i="0" sz="1600" u="none" cap="none" strike="noStrike">
              <a:solidFill>
                <a:srgbClr val="3F3F3F"/>
              </a:solidFill>
              <a:latin typeface="Meiryo"/>
              <a:ea typeface="Meiryo"/>
              <a:cs typeface="Meiryo"/>
              <a:sym typeface="Meiryo"/>
            </a:endParaRPr>
          </a:p>
          <a:p>
            <a:pPr indent="0" lvl="0" marL="0" marR="0" rtl="0" algn="l">
              <a:lnSpc>
                <a:spcPct val="125000"/>
              </a:lnSpc>
              <a:spcBef>
                <a:spcPts val="0"/>
              </a:spcBef>
              <a:spcAft>
                <a:spcPts val="0"/>
              </a:spcAft>
              <a:buClr>
                <a:srgbClr val="3F3F3F"/>
              </a:buClr>
              <a:buSzPts val="2000"/>
              <a:buFont typeface="Corbel"/>
              <a:buNone/>
            </a:pPr>
            <a:r>
              <a:t/>
            </a:r>
            <a:endParaRPr b="0" i="0" sz="1600" u="none" cap="none" strike="noStrike">
              <a:solidFill>
                <a:srgbClr val="3F3F3F"/>
              </a:solidFill>
              <a:latin typeface="Meiryo"/>
              <a:ea typeface="Meiryo"/>
              <a:cs typeface="Meiryo"/>
              <a:sym typeface="Meiryo"/>
            </a:endParaRPr>
          </a:p>
          <a:p>
            <a:pPr indent="0" lvl="0" marL="0" marR="0" rtl="0" algn="l">
              <a:lnSpc>
                <a:spcPct val="125000"/>
              </a:lnSpc>
              <a:spcBef>
                <a:spcPts val="0"/>
              </a:spcBef>
              <a:spcAft>
                <a:spcPts val="0"/>
              </a:spcAft>
              <a:buClr>
                <a:srgbClr val="3F3F3F"/>
              </a:buClr>
              <a:buSzPts val="2000"/>
              <a:buFont typeface="Corbel"/>
              <a:buNone/>
            </a:pPr>
            <a:r>
              <a:rPr b="0" i="0" lang="en-US" sz="1600" u="none" cap="none" strike="noStrike">
                <a:solidFill>
                  <a:srgbClr val="3F3F3F"/>
                </a:solidFill>
                <a:latin typeface="Meiryo"/>
                <a:ea typeface="Meiryo"/>
                <a:cs typeface="Meiryo"/>
                <a:sym typeface="Meiryo"/>
              </a:rPr>
              <a:t>1:30 - 3:00 Apply Learning</a:t>
            </a:r>
            <a:endParaRPr b="0" i="0" sz="1100" u="none" cap="none" strike="noStrike">
              <a:solidFill>
                <a:srgbClr val="000000"/>
              </a:solidFill>
              <a:latin typeface="Arial"/>
              <a:ea typeface="Arial"/>
              <a:cs typeface="Arial"/>
              <a:sym typeface="Arial"/>
            </a:endParaRPr>
          </a:p>
          <a:p>
            <a:pPr indent="0" lvl="0" marL="0" marR="0" rtl="0" algn="l">
              <a:lnSpc>
                <a:spcPct val="125000"/>
              </a:lnSpc>
              <a:spcBef>
                <a:spcPts val="0"/>
              </a:spcBef>
              <a:spcAft>
                <a:spcPts val="0"/>
              </a:spcAft>
              <a:buClr>
                <a:srgbClr val="3F3F3F"/>
              </a:buClr>
              <a:buSzPts val="2000"/>
              <a:buFont typeface="Corbel"/>
              <a:buNone/>
            </a:pPr>
            <a:r>
              <a:t/>
            </a:r>
            <a:endParaRPr b="0" i="0" sz="1600" u="none" cap="none" strike="noStrike">
              <a:solidFill>
                <a:srgbClr val="3F3F3F"/>
              </a:solidFill>
              <a:latin typeface="Meiryo"/>
              <a:ea typeface="Meiryo"/>
              <a:cs typeface="Meiryo"/>
              <a:sym typeface="Meiryo"/>
            </a:endParaRPr>
          </a:p>
          <a:p>
            <a:pPr indent="0" lvl="0" marL="0" marR="0" rtl="0" algn="l">
              <a:lnSpc>
                <a:spcPct val="125000"/>
              </a:lnSpc>
              <a:spcBef>
                <a:spcPts val="0"/>
              </a:spcBef>
              <a:spcAft>
                <a:spcPts val="0"/>
              </a:spcAft>
              <a:buClr>
                <a:srgbClr val="3F3F3F"/>
              </a:buClr>
              <a:buSzPts val="2000"/>
              <a:buFont typeface="Corbel"/>
              <a:buNone/>
            </a:pPr>
            <a:r>
              <a:rPr b="0" i="0" lang="en-US" sz="1600" u="none" cap="none" strike="noStrike">
                <a:solidFill>
                  <a:srgbClr val="3F3F3F"/>
                </a:solidFill>
                <a:latin typeface="Meiryo"/>
                <a:ea typeface="Meiryo"/>
                <a:cs typeface="Meiryo"/>
                <a:sym typeface="Meiryo"/>
              </a:rPr>
              <a:t>3:00-3:30 Tips &amp; Takeaways</a:t>
            </a:r>
            <a:endParaRPr b="0" i="0" sz="1100" u="none" cap="none" strike="noStrike">
              <a:solidFill>
                <a:srgbClr val="000000"/>
              </a:solidFill>
              <a:latin typeface="Arial"/>
              <a:ea typeface="Arial"/>
              <a:cs typeface="Arial"/>
              <a:sym typeface="Arial"/>
            </a:endParaRPr>
          </a:p>
          <a:p>
            <a:pPr indent="0" lvl="0" marL="0" marR="0" rtl="0" algn="l">
              <a:lnSpc>
                <a:spcPct val="125000"/>
              </a:lnSpc>
              <a:spcBef>
                <a:spcPts val="1530"/>
              </a:spcBef>
              <a:spcAft>
                <a:spcPts val="0"/>
              </a:spcAft>
              <a:buClr>
                <a:srgbClr val="3F3F3F"/>
              </a:buClr>
              <a:buSzPts val="2000"/>
              <a:buFont typeface="Corbel"/>
              <a:buNone/>
            </a:pPr>
            <a:r>
              <a:t/>
            </a:r>
            <a:endParaRPr b="0" i="0" sz="2000" u="none" cap="none" strike="noStrike">
              <a:solidFill>
                <a:srgbClr val="3F3F3F"/>
              </a:solidFill>
              <a:latin typeface="Meiryo"/>
              <a:ea typeface="Meiryo"/>
              <a:cs typeface="Meiryo"/>
              <a:sym typeface="Meiry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g37419fbb3e5_0_1244"/>
          <p:cNvSpPr txBox="1"/>
          <p:nvPr>
            <p:ph type="title"/>
          </p:nvPr>
        </p:nvSpPr>
        <p:spPr>
          <a:xfrm>
            <a:off x="446950" y="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5000"/>
              <a:t>Deliver</a:t>
            </a:r>
            <a:endParaRPr b="1" sz="5000"/>
          </a:p>
        </p:txBody>
      </p:sp>
      <p:sp>
        <p:nvSpPr>
          <p:cNvPr id="757" name="Google Shape;757;g37419fbb3e5_0_124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br>
              <a:rPr lang="en-US"/>
            </a:br>
            <a:endParaRPr/>
          </a:p>
          <a:p>
            <a:pPr indent="-228600" lvl="0" marL="457200" rtl="0" algn="l">
              <a:lnSpc>
                <a:spcPct val="90000"/>
              </a:lnSpc>
              <a:spcBef>
                <a:spcPts val="1000"/>
              </a:spcBef>
              <a:spcAft>
                <a:spcPts val="0"/>
              </a:spcAft>
              <a:buClr>
                <a:schemeClr val="dk1"/>
              </a:buClr>
              <a:buSzPts val="1800"/>
              <a:buNone/>
            </a:pPr>
            <a:r>
              <a:t/>
            </a:r>
            <a:endParaRPr/>
          </a:p>
          <a:p>
            <a:pPr indent="-228600" lvl="0" marL="457200" rtl="0" algn="l">
              <a:lnSpc>
                <a:spcPct val="90000"/>
              </a:lnSpc>
              <a:spcBef>
                <a:spcPts val="1000"/>
              </a:spcBef>
              <a:spcAft>
                <a:spcPts val="0"/>
              </a:spcAft>
              <a:buClr>
                <a:schemeClr val="dk1"/>
              </a:buClr>
              <a:buSzPts val="1800"/>
              <a:buNone/>
            </a:pPr>
            <a:r>
              <a:t/>
            </a:r>
            <a:endParaRPr/>
          </a:p>
        </p:txBody>
      </p:sp>
      <p:pic>
        <p:nvPicPr>
          <p:cNvPr descr="A close-up of a red circle&#10;&#10;AI-generated content may be incorrect." id="758" name="Google Shape;758;g37419fbb3e5_0_1244"/>
          <p:cNvPicPr preferRelativeResize="0"/>
          <p:nvPr/>
        </p:nvPicPr>
        <p:blipFill rotWithShape="1">
          <a:blip r:embed="rId3">
            <a:alphaModFix/>
          </a:blip>
          <a:srcRect b="0" l="0" r="0" t="0"/>
          <a:stretch/>
        </p:blipFill>
        <p:spPr>
          <a:xfrm>
            <a:off x="0" y="1256000"/>
            <a:ext cx="12192001" cy="5602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graphicFrame>
        <p:nvGraphicFramePr>
          <p:cNvPr id="763" name="Google Shape;763;g37419fbb3e5_0_1250"/>
          <p:cNvGraphicFramePr/>
          <p:nvPr/>
        </p:nvGraphicFramePr>
        <p:xfrm>
          <a:off x="235765" y="1072904"/>
          <a:ext cx="3000000" cy="3000000"/>
        </p:xfrm>
        <a:graphic>
          <a:graphicData uri="http://schemas.openxmlformats.org/drawingml/2006/table">
            <a:tbl>
              <a:tblPr bandRow="1" firstRow="1">
                <a:noFill/>
                <a:tableStyleId>{4E0DD41E-5D22-48AE-A65A-DCC559166592}</a:tableStyleId>
              </a:tblPr>
              <a:tblGrid>
                <a:gridCol w="2885925"/>
                <a:gridCol w="5525175"/>
                <a:gridCol w="3309150"/>
              </a:tblGrid>
              <a:tr h="529200">
                <a:tc>
                  <a:txBody>
                    <a:bodyPr/>
                    <a:lstStyle/>
                    <a:p>
                      <a:pPr indent="0" lvl="0" marL="0" marR="111125" rtl="0" algn="ctr">
                        <a:lnSpc>
                          <a:spcPct val="108300"/>
                        </a:lnSpc>
                        <a:spcBef>
                          <a:spcPts val="0"/>
                        </a:spcBef>
                        <a:spcAft>
                          <a:spcPts val="0"/>
                        </a:spcAft>
                        <a:buClr>
                          <a:srgbClr val="000000"/>
                        </a:buClr>
                        <a:buSzPts val="2200"/>
                        <a:buFont typeface="Arial"/>
                        <a:buNone/>
                      </a:pPr>
                      <a:r>
                        <a:rPr b="1" lang="en-US" sz="2200" u="none" cap="none" strike="noStrike">
                          <a:latin typeface="Calibri"/>
                          <a:ea typeface="Calibri"/>
                          <a:cs typeface="Calibri"/>
                          <a:sym typeface="Calibri"/>
                        </a:rPr>
                        <a:t>Direct Student Service</a:t>
                      </a:r>
                      <a:endParaRPr sz="22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US" sz="2200" u="none" cap="none" strike="noStrike">
                          <a:latin typeface="Calibri"/>
                          <a:ea typeface="Calibri"/>
                          <a:cs typeface="Calibri"/>
                          <a:sym typeface="Calibri"/>
                        </a:rPr>
                        <a:t>School Counselors</a:t>
                      </a:r>
                      <a:endParaRPr sz="2200" u="none" cap="none" strike="noStrike">
                        <a:latin typeface="Calibri"/>
                        <a:ea typeface="Calibri"/>
                        <a:cs typeface="Calibri"/>
                        <a:sym typeface="Calibri"/>
                      </a:endParaRPr>
                    </a:p>
                  </a:txBody>
                  <a:tcPr marT="1275"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US" sz="2200" u="none" cap="none" strike="noStrike">
                          <a:latin typeface="Calibri"/>
                          <a:ea typeface="Calibri"/>
                          <a:cs typeface="Calibri"/>
                          <a:sym typeface="Calibri"/>
                        </a:rPr>
                        <a:t>Setting</a:t>
                      </a:r>
                      <a:endParaRPr sz="2200" u="none" cap="none" strike="noStrike">
                        <a:latin typeface="Calibri"/>
                        <a:ea typeface="Calibri"/>
                        <a:cs typeface="Calibri"/>
                        <a:sym typeface="Calibri"/>
                      </a:endParaRPr>
                    </a:p>
                  </a:txBody>
                  <a:tcPr marT="1275"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r>
              <a:tr h="980350">
                <a:tc>
                  <a:txBody>
                    <a:bodyPr/>
                    <a:lstStyle/>
                    <a:p>
                      <a:pPr indent="0" lvl="0" marL="0" marR="42545" rtl="0" algn="ctr">
                        <a:lnSpc>
                          <a:spcPct val="100000"/>
                        </a:lnSpc>
                        <a:spcBef>
                          <a:spcPts val="0"/>
                        </a:spcBef>
                        <a:spcAft>
                          <a:spcPts val="0"/>
                        </a:spcAft>
                        <a:buClr>
                          <a:srgbClr val="000000"/>
                        </a:buClr>
                        <a:buSzPts val="2200"/>
                        <a:buFont typeface="Arial"/>
                        <a:buNone/>
                      </a:pPr>
                      <a:r>
                        <a:rPr b="1" lang="en-US" sz="2200" u="none" cap="none" strike="noStrike">
                          <a:latin typeface="Calibri"/>
                          <a:ea typeface="Calibri"/>
                          <a:cs typeface="Calibri"/>
                          <a:sym typeface="Calibri"/>
                        </a:rPr>
                        <a:t>Instruction</a:t>
                      </a:r>
                      <a:endParaRPr sz="22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192405" rtl="0" algn="ctr">
                        <a:lnSpc>
                          <a:spcPct val="1083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Enhance student access, life-readiness and academic success through delivery of the ASCA Student Standards.</a:t>
                      </a:r>
                      <a:endParaRPr sz="18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102235" rtl="0" algn="ctr">
                        <a:lnSpc>
                          <a:spcPct val="1083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Classroom, Small Group, Individual (Aligns with MTSS Tier 1 and 2 strategies)</a:t>
                      </a:r>
                      <a:endParaRPr sz="18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1882650">
                <a:tc>
                  <a:txBody>
                    <a:bodyPr/>
                    <a:lstStyle/>
                    <a:p>
                      <a:pPr indent="0" lvl="0" marL="0" marR="42545" rtl="0" algn="ctr">
                        <a:lnSpc>
                          <a:spcPct val="100000"/>
                        </a:lnSpc>
                        <a:spcBef>
                          <a:spcPts val="0"/>
                        </a:spcBef>
                        <a:spcAft>
                          <a:spcPts val="0"/>
                        </a:spcAft>
                        <a:buClr>
                          <a:srgbClr val="000000"/>
                        </a:buClr>
                        <a:buSzPts val="2200"/>
                        <a:buFont typeface="Arial"/>
                        <a:buNone/>
                      </a:pPr>
                      <a:r>
                        <a:rPr b="1" lang="en-US" sz="2200" u="none" cap="none" strike="noStrike">
                          <a:latin typeface="Calibri"/>
                          <a:ea typeface="Calibri"/>
                          <a:cs typeface="Calibri"/>
                          <a:sym typeface="Calibri"/>
                        </a:rPr>
                        <a:t>Appraisal &amp; </a:t>
                      </a:r>
                      <a:endParaRPr b="1" sz="2200" u="none" cap="none" strike="noStrike">
                        <a:latin typeface="Calibri"/>
                        <a:ea typeface="Calibri"/>
                        <a:cs typeface="Calibri"/>
                        <a:sym typeface="Calibri"/>
                      </a:endParaRPr>
                    </a:p>
                    <a:p>
                      <a:pPr indent="0" lvl="0" marL="0" marR="42545" rtl="0" algn="ctr">
                        <a:lnSpc>
                          <a:spcPct val="100000"/>
                        </a:lnSpc>
                        <a:spcBef>
                          <a:spcPts val="0"/>
                        </a:spcBef>
                        <a:spcAft>
                          <a:spcPts val="0"/>
                        </a:spcAft>
                        <a:buClr>
                          <a:srgbClr val="000000"/>
                        </a:buClr>
                        <a:buSzPts val="2200"/>
                        <a:buFont typeface="Arial"/>
                        <a:buNone/>
                      </a:pPr>
                      <a:r>
                        <a:rPr b="1" lang="en-US" sz="2200" u="none" cap="none" strike="noStrike">
                          <a:latin typeface="Calibri"/>
                          <a:ea typeface="Calibri"/>
                          <a:cs typeface="Calibri"/>
                          <a:sym typeface="Calibri"/>
                        </a:rPr>
                        <a:t>Advisement</a:t>
                      </a:r>
                      <a:endParaRPr b="1" sz="22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257175" rtl="0" algn="ctr">
                        <a:lnSpc>
                          <a:spcPct val="1083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Appraisal: Analyze and assess students’ abilities, interests, skills and achievement from test and inventory results.</a:t>
                      </a:r>
                      <a:endParaRPr sz="1800" u="none" cap="none" strike="noStrike">
                        <a:latin typeface="Calibri"/>
                        <a:ea typeface="Calibri"/>
                        <a:cs typeface="Calibri"/>
                        <a:sym typeface="Calibri"/>
                      </a:endParaRPr>
                    </a:p>
                    <a:p>
                      <a:pPr indent="0" lvl="0" marL="0" marR="0" rtl="0" algn="ctr">
                        <a:lnSpc>
                          <a:spcPct val="100000"/>
                        </a:lnSpc>
                        <a:spcBef>
                          <a:spcPts val="35"/>
                        </a:spcBef>
                        <a:spcAft>
                          <a:spcPts val="0"/>
                        </a:spcAft>
                        <a:buClr>
                          <a:srgbClr val="000000"/>
                        </a:buClr>
                        <a:buSzPts val="1900"/>
                        <a:buFont typeface="Arial"/>
                        <a:buNone/>
                      </a:pPr>
                      <a:r>
                        <a:t/>
                      </a:r>
                      <a:endParaRPr sz="1900" u="none" cap="none" strike="noStrike">
                        <a:latin typeface="Calibri"/>
                        <a:ea typeface="Calibri"/>
                        <a:cs typeface="Calibri"/>
                        <a:sym typeface="Calibri"/>
                      </a:endParaRPr>
                    </a:p>
                    <a:p>
                      <a:pPr indent="0" lvl="0" marL="50800" marR="98425" rtl="0" algn="ctr">
                        <a:lnSpc>
                          <a:spcPct val="1083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Advisement: Make recommendations based on appraisal of test and inventory results to help students make decisions for their future.</a:t>
                      </a:r>
                      <a:endParaRPr sz="18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102235" rtl="0" algn="ctr">
                        <a:lnSpc>
                          <a:spcPct val="1083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Classroom, Small Group, Individual (Aligns with MTSS Tier 1 and 2 strategies)</a:t>
                      </a:r>
                      <a:endParaRPr sz="18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1431500">
                <a:tc>
                  <a:txBody>
                    <a:bodyPr/>
                    <a:lstStyle/>
                    <a:p>
                      <a:pPr indent="0" lvl="0" marL="0" marR="42545" rtl="0" algn="ctr">
                        <a:lnSpc>
                          <a:spcPct val="100000"/>
                        </a:lnSpc>
                        <a:spcBef>
                          <a:spcPts val="0"/>
                        </a:spcBef>
                        <a:spcAft>
                          <a:spcPts val="0"/>
                        </a:spcAft>
                        <a:buClr>
                          <a:srgbClr val="000000"/>
                        </a:buClr>
                        <a:buSzPts val="2200"/>
                        <a:buFont typeface="Arial"/>
                        <a:buNone/>
                      </a:pPr>
                      <a:r>
                        <a:rPr b="1" lang="en-US" sz="2200" u="none" cap="none" strike="noStrike">
                          <a:latin typeface="Calibri"/>
                          <a:ea typeface="Calibri"/>
                          <a:cs typeface="Calibri"/>
                          <a:sym typeface="Calibri"/>
                        </a:rPr>
                        <a:t>Counseling</a:t>
                      </a:r>
                      <a:endParaRPr sz="22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119378" rtl="0" algn="ctr">
                        <a:lnSpc>
                          <a:spcPct val="1083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Provide students with short-term assistance and support based on counseling theories and techniques during times of transition, heightened stress, critical change or other situations impeding academic, career and social/emotional development.</a:t>
                      </a:r>
                      <a:endParaRPr sz="18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43815" rtl="0" algn="ctr">
                        <a:lnSpc>
                          <a:spcPct val="1083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Small Group, Individual (Aligns with MTSS Tier 1 and 2 strategies)</a:t>
                      </a:r>
                      <a:endParaRPr sz="18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bl>
          </a:graphicData>
        </a:graphic>
      </p:graphicFrame>
      <p:sp>
        <p:nvSpPr>
          <p:cNvPr id="764" name="Google Shape;764;g37419fbb3e5_0_1250"/>
          <p:cNvSpPr txBox="1"/>
          <p:nvPr/>
        </p:nvSpPr>
        <p:spPr>
          <a:xfrm>
            <a:off x="406023" y="123775"/>
            <a:ext cx="45216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Calibri"/>
                <a:ea typeface="Calibri"/>
                <a:cs typeface="Calibri"/>
                <a:sym typeface="Calibri"/>
              </a:rPr>
              <a:t>Direct Services</a:t>
            </a:r>
            <a:endParaRPr b="0" i="0" sz="50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graphicFrame>
        <p:nvGraphicFramePr>
          <p:cNvPr id="769" name="Google Shape;769;g37419fbb3e5_0_1255"/>
          <p:cNvGraphicFramePr/>
          <p:nvPr/>
        </p:nvGraphicFramePr>
        <p:xfrm>
          <a:off x="5212851" y="138175"/>
          <a:ext cx="3000000" cy="3000000"/>
        </p:xfrm>
        <a:graphic>
          <a:graphicData uri="http://schemas.openxmlformats.org/drawingml/2006/table">
            <a:tbl>
              <a:tblPr bandRow="1" firstRow="1">
                <a:noFill/>
                <a:tableStyleId>{4E0DD41E-5D22-48AE-A65A-DCC559166592}</a:tableStyleId>
              </a:tblPr>
              <a:tblGrid>
                <a:gridCol w="1647325"/>
                <a:gridCol w="3356925"/>
                <a:gridCol w="1953250"/>
              </a:tblGrid>
              <a:tr h="609225">
                <a:tc>
                  <a:txBody>
                    <a:bodyPr/>
                    <a:lstStyle/>
                    <a:p>
                      <a:pPr indent="0" lvl="0" marL="50800" marR="55243" rtl="0" algn="ctr">
                        <a:lnSpc>
                          <a:spcPct val="108300"/>
                        </a:lnSpc>
                        <a:spcBef>
                          <a:spcPts val="0"/>
                        </a:spcBef>
                        <a:spcAft>
                          <a:spcPts val="0"/>
                        </a:spcAft>
                        <a:buClr>
                          <a:srgbClr val="000000"/>
                        </a:buClr>
                        <a:buSzPts val="1800"/>
                        <a:buFont typeface="Arial"/>
                        <a:buNone/>
                      </a:pPr>
                      <a:r>
                        <a:rPr b="1" lang="en-US" sz="1800" u="none" cap="none" strike="noStrike">
                          <a:latin typeface="Calibri"/>
                          <a:ea typeface="Calibri"/>
                          <a:cs typeface="Calibri"/>
                          <a:sym typeface="Calibri"/>
                        </a:rPr>
                        <a:t>Indirect Student Service</a:t>
                      </a:r>
                      <a:endParaRPr sz="18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latin typeface="Calibri"/>
                          <a:ea typeface="Calibri"/>
                          <a:cs typeface="Calibri"/>
                          <a:sym typeface="Calibri"/>
                        </a:rPr>
                        <a:t>School Counselors</a:t>
                      </a:r>
                      <a:endParaRPr sz="1800" u="none" cap="none" strike="noStrike">
                        <a:latin typeface="Calibri"/>
                        <a:ea typeface="Calibri"/>
                        <a:cs typeface="Calibri"/>
                        <a:sym typeface="Calibri"/>
                      </a:endParaRPr>
                    </a:p>
                  </a:txBody>
                  <a:tcPr marT="1275"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latin typeface="Calibri"/>
                          <a:ea typeface="Calibri"/>
                          <a:cs typeface="Calibri"/>
                          <a:sym typeface="Calibri"/>
                        </a:rPr>
                        <a:t>Audience</a:t>
                      </a:r>
                      <a:endParaRPr sz="1800" u="none" cap="none" strike="noStrike">
                        <a:latin typeface="Calibri"/>
                        <a:ea typeface="Calibri"/>
                        <a:cs typeface="Calibri"/>
                        <a:sym typeface="Calibri"/>
                      </a:endParaRPr>
                    </a:p>
                  </a:txBody>
                  <a:tcPr marT="1275"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r>
              <a:tr h="977650">
                <a:tc>
                  <a:txBody>
                    <a:bodyPr/>
                    <a:lstStyle/>
                    <a:p>
                      <a:pPr indent="0" lvl="0" marL="50800" marR="0" rtl="0" algn="ctr">
                        <a:lnSpc>
                          <a:spcPct val="100000"/>
                        </a:lnSpc>
                        <a:spcBef>
                          <a:spcPts val="0"/>
                        </a:spcBef>
                        <a:spcAft>
                          <a:spcPts val="0"/>
                        </a:spcAft>
                        <a:buClr>
                          <a:srgbClr val="000000"/>
                        </a:buClr>
                        <a:buSzPts val="1800"/>
                        <a:buFont typeface="Arial"/>
                        <a:buNone/>
                      </a:pPr>
                      <a:r>
                        <a:rPr b="1" lang="en-US" sz="1800" u="none" cap="none" strike="noStrike">
                          <a:latin typeface="Calibri"/>
                          <a:ea typeface="Calibri"/>
                          <a:cs typeface="Calibri"/>
                          <a:sym typeface="Calibri"/>
                        </a:rPr>
                        <a:t>Referrals</a:t>
                      </a:r>
                      <a:endParaRPr sz="18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220345" rtl="0" algn="ctr">
                        <a:lnSpc>
                          <a:spcPct val="1083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Connect students and families with more intensive resources for life-readiness and academic success.</a:t>
                      </a:r>
                      <a:endParaRPr sz="15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93980" rtl="0" algn="ctr">
                        <a:lnSpc>
                          <a:spcPct val="1083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Students and families (Aligns with MTSS Tier 2 and 3 strategies)</a:t>
                      </a:r>
                      <a:endParaRPr sz="15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2463825">
                <a:tc>
                  <a:txBody>
                    <a:bodyPr/>
                    <a:lstStyle/>
                    <a:p>
                      <a:pPr indent="0" lvl="0" marL="50800" marR="0" rtl="0" algn="ctr">
                        <a:lnSpc>
                          <a:spcPct val="100000"/>
                        </a:lnSpc>
                        <a:spcBef>
                          <a:spcPts val="0"/>
                        </a:spcBef>
                        <a:spcAft>
                          <a:spcPts val="0"/>
                        </a:spcAft>
                        <a:buClr>
                          <a:srgbClr val="000000"/>
                        </a:buClr>
                        <a:buSzPts val="1800"/>
                        <a:buFont typeface="Arial"/>
                        <a:buNone/>
                      </a:pPr>
                      <a:r>
                        <a:rPr b="1" lang="en-US" sz="1800" u="none" cap="none" strike="noStrike">
                          <a:latin typeface="Calibri"/>
                          <a:ea typeface="Calibri"/>
                          <a:cs typeface="Calibri"/>
                          <a:sym typeface="Calibri"/>
                        </a:rPr>
                        <a:t>Consultation</a:t>
                      </a:r>
                      <a:endParaRPr sz="18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79375" rtl="0" algn="ctr">
                        <a:lnSpc>
                          <a:spcPct val="1083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Provide information, perspectives, strategies and recommendations to individuals who can support a student’s needs. Seek information on what students might need to address an issue and strategies to enhance life-readiness and improve academic success.</a:t>
                      </a:r>
                      <a:endParaRPr sz="15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67945" rtl="0" algn="ctr">
                        <a:lnSpc>
                          <a:spcPct val="1083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Teachers, administrators,  families and education partners (Aligns with MTSS Tier 2 and 3 strategies)</a:t>
                      </a:r>
                      <a:endParaRPr sz="15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1472800">
                <a:tc>
                  <a:txBody>
                    <a:bodyPr/>
                    <a:lstStyle/>
                    <a:p>
                      <a:pPr indent="0" lvl="0" marL="50800" marR="0" rtl="0" algn="ctr">
                        <a:lnSpc>
                          <a:spcPct val="100000"/>
                        </a:lnSpc>
                        <a:spcBef>
                          <a:spcPts val="0"/>
                        </a:spcBef>
                        <a:spcAft>
                          <a:spcPts val="0"/>
                        </a:spcAft>
                        <a:buClr>
                          <a:srgbClr val="000000"/>
                        </a:buClr>
                        <a:buSzPts val="1800"/>
                        <a:buFont typeface="Arial"/>
                        <a:buNone/>
                      </a:pPr>
                      <a:r>
                        <a:rPr b="1" lang="en-US" sz="1800" u="none" cap="none" strike="noStrike">
                          <a:latin typeface="Calibri"/>
                          <a:ea typeface="Calibri"/>
                          <a:cs typeface="Calibri"/>
                          <a:sym typeface="Calibri"/>
                        </a:rPr>
                        <a:t>Collaboration</a:t>
                      </a:r>
                      <a:endParaRPr sz="18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50165" rtl="0" algn="ctr">
                        <a:lnSpc>
                          <a:spcPct val="1083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Work with education partners (faculty/staff, parents/guardians, community services/ agencies) on an identified goal for student success, sharing responsibility for identified tasks among cooperating individuals.</a:t>
                      </a:r>
                      <a:endParaRPr sz="15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93980" rtl="0" algn="ctr">
                        <a:lnSpc>
                          <a:spcPct val="1083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Teachers, administrators, families and education partners (Aligns with MTSS Tier 2 and 3 strategies)</a:t>
                      </a:r>
                      <a:endParaRPr sz="15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bl>
          </a:graphicData>
        </a:graphic>
      </p:graphicFrame>
      <p:pic>
        <p:nvPicPr>
          <p:cNvPr descr="A close-up of a logo&#10;&#10;AI-generated content may be incorrect." id="770" name="Google Shape;770;g37419fbb3e5_0_1255"/>
          <p:cNvPicPr preferRelativeResize="0"/>
          <p:nvPr/>
        </p:nvPicPr>
        <p:blipFill rotWithShape="1">
          <a:blip r:embed="rId3">
            <a:alphaModFix/>
          </a:blip>
          <a:srcRect b="0" l="0" r="0" t="0"/>
          <a:stretch/>
        </p:blipFill>
        <p:spPr>
          <a:xfrm>
            <a:off x="-188450" y="1718158"/>
            <a:ext cx="5368599" cy="3639367"/>
          </a:xfrm>
          <a:prstGeom prst="rect">
            <a:avLst/>
          </a:prstGeom>
          <a:noFill/>
          <a:ln>
            <a:noFill/>
          </a:ln>
        </p:spPr>
      </p:pic>
      <p:sp>
        <p:nvSpPr>
          <p:cNvPr id="771" name="Google Shape;771;g37419fbb3e5_0_1255"/>
          <p:cNvSpPr txBox="1"/>
          <p:nvPr/>
        </p:nvSpPr>
        <p:spPr>
          <a:xfrm>
            <a:off x="246131" y="307191"/>
            <a:ext cx="48252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Calibri"/>
                <a:ea typeface="Calibri"/>
                <a:cs typeface="Calibri"/>
                <a:sym typeface="Calibri"/>
              </a:rPr>
              <a:t>Indirect Services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descr="A diagram of a tiered pyramid&#10;&#10;AI-generated content may be incorrect." id="776" name="Google Shape;776;g37419fbb3e5_0_1261"/>
          <p:cNvPicPr preferRelativeResize="0"/>
          <p:nvPr/>
        </p:nvPicPr>
        <p:blipFill rotWithShape="1">
          <a:blip r:embed="rId3">
            <a:alphaModFix/>
          </a:blip>
          <a:srcRect b="0" l="0" r="0" t="0"/>
          <a:stretch/>
        </p:blipFill>
        <p:spPr>
          <a:xfrm>
            <a:off x="0" y="1108474"/>
            <a:ext cx="12749676" cy="5749525"/>
          </a:xfrm>
          <a:prstGeom prst="rect">
            <a:avLst/>
          </a:prstGeom>
          <a:noFill/>
          <a:ln>
            <a:noFill/>
          </a:ln>
        </p:spPr>
      </p:pic>
      <p:sp>
        <p:nvSpPr>
          <p:cNvPr id="777" name="Google Shape;777;g37419fbb3e5_0_1261"/>
          <p:cNvSpPr txBox="1"/>
          <p:nvPr/>
        </p:nvSpPr>
        <p:spPr>
          <a:xfrm>
            <a:off x="538480" y="254072"/>
            <a:ext cx="106629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5000"/>
              <a:buFont typeface="Arial"/>
              <a:buNone/>
            </a:pPr>
            <a:r>
              <a:rPr b="1" i="0" lang="en-US" sz="5000" u="none" cap="none" strike="noStrike">
                <a:solidFill>
                  <a:schemeClr val="dk1"/>
                </a:solidFill>
                <a:latin typeface="Calibri"/>
                <a:ea typeface="Calibri"/>
                <a:cs typeface="Calibri"/>
                <a:sym typeface="Calibri"/>
              </a:rPr>
              <a:t>School Counselor Role in MTSS</a:t>
            </a:r>
            <a:r>
              <a:rPr b="1" i="0" lang="en-US" sz="3200" u="none" cap="none" strike="noStrike">
                <a:solidFill>
                  <a:schemeClr val="dk1"/>
                </a:solidFill>
                <a:latin typeface="Roboto"/>
                <a:ea typeface="Roboto"/>
                <a:cs typeface="Roboto"/>
                <a:sym typeface="Roboto"/>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g37419fbb3e5_0_1266"/>
          <p:cNvSpPr/>
          <p:nvPr/>
        </p:nvSpPr>
        <p:spPr>
          <a:xfrm>
            <a:off x="345375" y="5069709"/>
            <a:ext cx="8762100" cy="1455600"/>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4" name="Google Shape;784;g37419fbb3e5_0_1266"/>
          <p:cNvSpPr/>
          <p:nvPr/>
        </p:nvSpPr>
        <p:spPr>
          <a:xfrm>
            <a:off x="367884" y="3079592"/>
            <a:ext cx="8762100" cy="1455600"/>
          </a:xfrm>
          <a:prstGeom prst="rect">
            <a:avLst/>
          </a:prstGeom>
          <a:solidFill>
            <a:srgbClr val="F5F4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F7F7F"/>
              </a:solidFill>
              <a:latin typeface="Arial"/>
              <a:ea typeface="Arial"/>
              <a:cs typeface="Arial"/>
              <a:sym typeface="Arial"/>
            </a:endParaRPr>
          </a:p>
        </p:txBody>
      </p:sp>
      <p:sp>
        <p:nvSpPr>
          <p:cNvPr id="785" name="Google Shape;785;g37419fbb3e5_0_1266"/>
          <p:cNvSpPr/>
          <p:nvPr/>
        </p:nvSpPr>
        <p:spPr>
          <a:xfrm>
            <a:off x="386805" y="1051440"/>
            <a:ext cx="8762100" cy="163410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F7F7F"/>
              </a:solidFill>
              <a:latin typeface="Arial"/>
              <a:ea typeface="Arial"/>
              <a:cs typeface="Arial"/>
              <a:sym typeface="Arial"/>
            </a:endParaRPr>
          </a:p>
        </p:txBody>
      </p:sp>
      <p:sp>
        <p:nvSpPr>
          <p:cNvPr id="786" name="Google Shape;786;g37419fbb3e5_0_1266"/>
          <p:cNvSpPr txBox="1"/>
          <p:nvPr>
            <p:ph type="title"/>
          </p:nvPr>
        </p:nvSpPr>
        <p:spPr>
          <a:xfrm>
            <a:off x="690880" y="177872"/>
            <a:ext cx="10662900" cy="7851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SzPts val="1800"/>
              <a:buNone/>
            </a:pPr>
            <a:r>
              <a:rPr b="1" lang="en-US" sz="5000">
                <a:solidFill>
                  <a:schemeClr val="dk1"/>
                </a:solidFill>
              </a:rPr>
              <a:t>MTSS for Mental Health Support</a:t>
            </a:r>
            <a:endParaRPr b="1" sz="5000">
              <a:solidFill>
                <a:schemeClr val="dk1"/>
              </a:solidFill>
            </a:endParaRPr>
          </a:p>
        </p:txBody>
      </p:sp>
      <p:sp>
        <p:nvSpPr>
          <p:cNvPr id="787" name="Google Shape;787;g37419fbb3e5_0_126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11/14/2024</a:t>
            </a:r>
            <a:endParaRPr/>
          </a:p>
        </p:txBody>
      </p:sp>
      <p:sp>
        <p:nvSpPr>
          <p:cNvPr id="788" name="Google Shape;788;g37419fbb3e5_0_126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789" name="Google Shape;789;g37419fbb3e5_0_1266"/>
          <p:cNvSpPr/>
          <p:nvPr/>
        </p:nvSpPr>
        <p:spPr>
          <a:xfrm>
            <a:off x="0" y="6721474"/>
            <a:ext cx="12192000" cy="1365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0" name="Google Shape;790;g37419fbb3e5_0_1266"/>
          <p:cNvSpPr/>
          <p:nvPr/>
        </p:nvSpPr>
        <p:spPr>
          <a:xfrm flipH="1" rot="10800000">
            <a:off x="7017750" y="4825159"/>
            <a:ext cx="4191900" cy="217500"/>
          </a:xfrm>
          <a:prstGeom prst="trapezoid">
            <a:avLst>
              <a:gd fmla="val 68885" name="adj"/>
            </a:avLst>
          </a:prstGeom>
          <a:solidFill>
            <a:srgbClr val="1E4E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1" name="Google Shape;791;g37419fbb3e5_0_1266"/>
          <p:cNvSpPr/>
          <p:nvPr/>
        </p:nvSpPr>
        <p:spPr>
          <a:xfrm flipH="1" rot="10800000">
            <a:off x="7996791" y="2928578"/>
            <a:ext cx="2234100" cy="217500"/>
          </a:xfrm>
          <a:prstGeom prst="trapezoid">
            <a:avLst>
              <a:gd fmla="val 85000" name="adj"/>
            </a:avLst>
          </a:prstGeom>
          <a:solidFill>
            <a:srgbClr val="1E4E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2" name="Google Shape;792;g37419fbb3e5_0_1266"/>
          <p:cNvSpPr/>
          <p:nvPr/>
        </p:nvSpPr>
        <p:spPr>
          <a:xfrm>
            <a:off x="6550567" y="1381112"/>
            <a:ext cx="5126400" cy="4797000"/>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3" name="Google Shape;793;g37419fbb3e5_0_1266"/>
          <p:cNvSpPr/>
          <p:nvPr/>
        </p:nvSpPr>
        <p:spPr>
          <a:xfrm>
            <a:off x="7996789" y="837850"/>
            <a:ext cx="2234100" cy="2090400"/>
          </a:xfrm>
          <a:prstGeom prst="triangle">
            <a:avLst>
              <a:gd fmla="val 50000" name="adj"/>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4" name="Google Shape;794;g37419fbb3e5_0_1266"/>
          <p:cNvSpPr/>
          <p:nvPr/>
        </p:nvSpPr>
        <p:spPr>
          <a:xfrm>
            <a:off x="6035535" y="5042661"/>
            <a:ext cx="6156600" cy="1678800"/>
          </a:xfrm>
          <a:prstGeom prst="trapezoid">
            <a:avLst>
              <a:gd fmla="val 57441" name="adj"/>
            </a:avLst>
          </a:prstGeom>
          <a:solidFill>
            <a:srgbClr val="75707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5" name="Google Shape;795;g37419fbb3e5_0_1266"/>
          <p:cNvSpPr/>
          <p:nvPr/>
        </p:nvSpPr>
        <p:spPr>
          <a:xfrm>
            <a:off x="7238545" y="3146078"/>
            <a:ext cx="3971100" cy="1678800"/>
          </a:xfrm>
          <a:prstGeom prst="trapezoid">
            <a:avLst>
              <a:gd fmla="val 57441"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6" name="Google Shape;796;g37419fbb3e5_0_1266"/>
          <p:cNvSpPr txBox="1"/>
          <p:nvPr/>
        </p:nvSpPr>
        <p:spPr>
          <a:xfrm>
            <a:off x="1776850" y="1363525"/>
            <a:ext cx="6054300" cy="923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1" i="0" lang="en-US" sz="2000" u="none" cap="none" strike="noStrike">
                <a:solidFill>
                  <a:schemeClr val="lt1"/>
                </a:solidFill>
                <a:latin typeface="Calibri"/>
                <a:ea typeface="Calibri"/>
                <a:cs typeface="Calibri"/>
                <a:sym typeface="Calibri"/>
              </a:rPr>
              <a:t>Individual counseling, Referrals for outside support to mental health agencies, social services, and community resources</a:t>
            </a:r>
            <a:endParaRPr b="1" i="0" sz="2000" u="none" cap="none" strike="noStrike">
              <a:solidFill>
                <a:schemeClr val="lt1"/>
              </a:solidFill>
              <a:latin typeface="Calibri"/>
              <a:ea typeface="Calibri"/>
              <a:cs typeface="Calibri"/>
              <a:sym typeface="Calibri"/>
            </a:endParaRPr>
          </a:p>
        </p:txBody>
      </p:sp>
      <p:sp>
        <p:nvSpPr>
          <p:cNvPr id="797" name="Google Shape;797;g37419fbb3e5_0_1266"/>
          <p:cNvSpPr txBox="1"/>
          <p:nvPr/>
        </p:nvSpPr>
        <p:spPr>
          <a:xfrm>
            <a:off x="1769593" y="3337345"/>
            <a:ext cx="6054300" cy="11697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1900" u="none" cap="none" strike="noStrike">
                <a:solidFill>
                  <a:schemeClr val="dk1"/>
                </a:solidFill>
                <a:latin typeface="Calibri"/>
                <a:ea typeface="Calibri"/>
                <a:cs typeface="Calibri"/>
                <a:sym typeface="Calibri"/>
              </a:rPr>
              <a:t>Small Group counseling (e.g., Check-in/Check-out), Social skill groups, Mentor-based program, Consultations for supporting students with behavior issues, Behavioral contracting</a:t>
            </a:r>
            <a:endParaRPr b="1" i="0" sz="1900" u="none" cap="none" strike="noStrike">
              <a:solidFill>
                <a:schemeClr val="dk1"/>
              </a:solidFill>
              <a:latin typeface="Calibri"/>
              <a:ea typeface="Calibri"/>
              <a:cs typeface="Calibri"/>
              <a:sym typeface="Calibri"/>
            </a:endParaRPr>
          </a:p>
        </p:txBody>
      </p:sp>
      <p:sp>
        <p:nvSpPr>
          <p:cNvPr id="798" name="Google Shape;798;g37419fbb3e5_0_1266"/>
          <p:cNvSpPr txBox="1"/>
          <p:nvPr/>
        </p:nvSpPr>
        <p:spPr>
          <a:xfrm>
            <a:off x="1769600" y="5115375"/>
            <a:ext cx="5972700" cy="1539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en-US" sz="2000" u="none" cap="none" strike="noStrike">
                <a:solidFill>
                  <a:schemeClr val="dk1"/>
                </a:solidFill>
                <a:latin typeface="Calibri"/>
                <a:ea typeface="Calibri"/>
                <a:cs typeface="Calibri"/>
                <a:sym typeface="Calibri"/>
              </a:rPr>
              <a:t>Universal screening, Professional development for Staff (e.g., Mental Health awareness, Trauma-informed care), Self-regulation, Classroom Guidance (e.g., Stress management, Anxiety, Depression, Coping skills), Collaboration with mental health providers</a:t>
            </a:r>
            <a:endParaRPr b="1" i="0" sz="2000" u="none" cap="none" strike="noStrike">
              <a:solidFill>
                <a:schemeClr val="dk1"/>
              </a:solidFill>
              <a:latin typeface="Calibri"/>
              <a:ea typeface="Calibri"/>
              <a:cs typeface="Calibri"/>
              <a:sym typeface="Calibri"/>
            </a:endParaRPr>
          </a:p>
        </p:txBody>
      </p:sp>
      <p:sp>
        <p:nvSpPr>
          <p:cNvPr id="799" name="Google Shape;799;g37419fbb3e5_0_1266"/>
          <p:cNvSpPr/>
          <p:nvPr/>
        </p:nvSpPr>
        <p:spPr>
          <a:xfrm>
            <a:off x="8802005" y="1987822"/>
            <a:ext cx="623483" cy="620692"/>
          </a:xfrm>
          <a:custGeom>
            <a:rect b="b" l="l" r="r" t="t"/>
            <a:pathLst>
              <a:path extrusionOk="0" h="827" w="907">
                <a:moveTo>
                  <a:pt x="726" y="695"/>
                </a:moveTo>
                <a:lnTo>
                  <a:pt x="376" y="508"/>
                </a:lnTo>
                <a:lnTo>
                  <a:pt x="834" y="88"/>
                </a:lnTo>
                <a:lnTo>
                  <a:pt x="866" y="58"/>
                </a:lnTo>
                <a:lnTo>
                  <a:pt x="726" y="695"/>
                </a:lnTo>
                <a:close/>
                <a:moveTo>
                  <a:pt x="366" y="758"/>
                </a:moveTo>
                <a:lnTo>
                  <a:pt x="366" y="536"/>
                </a:lnTo>
                <a:lnTo>
                  <a:pt x="466" y="590"/>
                </a:lnTo>
                <a:lnTo>
                  <a:pt x="366" y="758"/>
                </a:lnTo>
                <a:close/>
                <a:moveTo>
                  <a:pt x="819" y="61"/>
                </a:moveTo>
                <a:lnTo>
                  <a:pt x="347" y="493"/>
                </a:lnTo>
                <a:lnTo>
                  <a:pt x="55" y="375"/>
                </a:lnTo>
                <a:lnTo>
                  <a:pt x="819" y="61"/>
                </a:lnTo>
                <a:close/>
                <a:moveTo>
                  <a:pt x="907" y="15"/>
                </a:moveTo>
                <a:lnTo>
                  <a:pt x="907" y="14"/>
                </a:lnTo>
                <a:lnTo>
                  <a:pt x="906" y="12"/>
                </a:lnTo>
                <a:lnTo>
                  <a:pt x="906" y="12"/>
                </a:lnTo>
                <a:lnTo>
                  <a:pt x="906" y="11"/>
                </a:lnTo>
                <a:lnTo>
                  <a:pt x="905" y="9"/>
                </a:lnTo>
                <a:lnTo>
                  <a:pt x="905" y="8"/>
                </a:lnTo>
                <a:lnTo>
                  <a:pt x="905" y="8"/>
                </a:lnTo>
                <a:lnTo>
                  <a:pt x="905" y="6"/>
                </a:lnTo>
                <a:lnTo>
                  <a:pt x="904" y="6"/>
                </a:lnTo>
                <a:lnTo>
                  <a:pt x="904" y="5"/>
                </a:lnTo>
                <a:lnTo>
                  <a:pt x="903" y="4"/>
                </a:lnTo>
                <a:lnTo>
                  <a:pt x="902" y="3"/>
                </a:lnTo>
                <a:lnTo>
                  <a:pt x="901" y="3"/>
                </a:lnTo>
                <a:lnTo>
                  <a:pt x="900" y="2"/>
                </a:lnTo>
                <a:lnTo>
                  <a:pt x="900" y="2"/>
                </a:lnTo>
                <a:lnTo>
                  <a:pt x="900" y="2"/>
                </a:lnTo>
                <a:lnTo>
                  <a:pt x="898" y="1"/>
                </a:lnTo>
                <a:lnTo>
                  <a:pt x="897" y="1"/>
                </a:lnTo>
                <a:lnTo>
                  <a:pt x="896" y="1"/>
                </a:lnTo>
                <a:lnTo>
                  <a:pt x="895" y="0"/>
                </a:lnTo>
                <a:lnTo>
                  <a:pt x="894" y="0"/>
                </a:lnTo>
                <a:lnTo>
                  <a:pt x="893" y="0"/>
                </a:lnTo>
                <a:lnTo>
                  <a:pt x="892" y="0"/>
                </a:lnTo>
                <a:lnTo>
                  <a:pt x="891" y="0"/>
                </a:lnTo>
                <a:lnTo>
                  <a:pt x="889" y="0"/>
                </a:lnTo>
                <a:lnTo>
                  <a:pt x="887" y="1"/>
                </a:lnTo>
                <a:lnTo>
                  <a:pt x="887" y="1"/>
                </a:lnTo>
                <a:lnTo>
                  <a:pt x="886" y="1"/>
                </a:lnTo>
                <a:lnTo>
                  <a:pt x="886" y="1"/>
                </a:lnTo>
                <a:lnTo>
                  <a:pt x="886" y="1"/>
                </a:lnTo>
                <a:lnTo>
                  <a:pt x="10" y="362"/>
                </a:lnTo>
                <a:lnTo>
                  <a:pt x="5" y="365"/>
                </a:lnTo>
                <a:lnTo>
                  <a:pt x="2" y="368"/>
                </a:lnTo>
                <a:lnTo>
                  <a:pt x="1" y="372"/>
                </a:lnTo>
                <a:lnTo>
                  <a:pt x="0" y="376"/>
                </a:lnTo>
                <a:lnTo>
                  <a:pt x="1" y="381"/>
                </a:lnTo>
                <a:lnTo>
                  <a:pt x="2" y="384"/>
                </a:lnTo>
                <a:lnTo>
                  <a:pt x="5" y="388"/>
                </a:lnTo>
                <a:lnTo>
                  <a:pt x="10" y="390"/>
                </a:lnTo>
                <a:lnTo>
                  <a:pt x="336" y="521"/>
                </a:lnTo>
                <a:lnTo>
                  <a:pt x="336" y="812"/>
                </a:lnTo>
                <a:lnTo>
                  <a:pt x="336" y="817"/>
                </a:lnTo>
                <a:lnTo>
                  <a:pt x="338" y="821"/>
                </a:lnTo>
                <a:lnTo>
                  <a:pt x="342" y="825"/>
                </a:lnTo>
                <a:lnTo>
                  <a:pt x="346" y="827"/>
                </a:lnTo>
                <a:lnTo>
                  <a:pt x="348" y="827"/>
                </a:lnTo>
                <a:lnTo>
                  <a:pt x="351" y="827"/>
                </a:lnTo>
                <a:lnTo>
                  <a:pt x="354" y="827"/>
                </a:lnTo>
                <a:lnTo>
                  <a:pt x="357" y="826"/>
                </a:lnTo>
                <a:lnTo>
                  <a:pt x="360" y="823"/>
                </a:lnTo>
                <a:lnTo>
                  <a:pt x="363" y="820"/>
                </a:lnTo>
                <a:lnTo>
                  <a:pt x="492" y="605"/>
                </a:lnTo>
                <a:lnTo>
                  <a:pt x="729" y="730"/>
                </a:lnTo>
                <a:lnTo>
                  <a:pt x="732" y="732"/>
                </a:lnTo>
                <a:lnTo>
                  <a:pt x="736" y="732"/>
                </a:lnTo>
                <a:lnTo>
                  <a:pt x="739" y="732"/>
                </a:lnTo>
                <a:lnTo>
                  <a:pt x="742" y="731"/>
                </a:lnTo>
                <a:lnTo>
                  <a:pt x="745" y="729"/>
                </a:lnTo>
                <a:lnTo>
                  <a:pt x="747" y="727"/>
                </a:lnTo>
                <a:lnTo>
                  <a:pt x="749" y="724"/>
                </a:lnTo>
                <a:lnTo>
                  <a:pt x="751" y="721"/>
                </a:lnTo>
                <a:lnTo>
                  <a:pt x="906" y="18"/>
                </a:lnTo>
                <a:lnTo>
                  <a:pt x="906" y="17"/>
                </a:lnTo>
                <a:lnTo>
                  <a:pt x="906" y="17"/>
                </a:lnTo>
                <a:lnTo>
                  <a:pt x="907" y="16"/>
                </a:lnTo>
                <a:lnTo>
                  <a:pt x="907" y="15"/>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00" name="Google Shape;800;g37419fbb3e5_0_1266"/>
          <p:cNvGrpSpPr/>
          <p:nvPr/>
        </p:nvGrpSpPr>
        <p:grpSpPr>
          <a:xfrm>
            <a:off x="8842214" y="3600088"/>
            <a:ext cx="544533" cy="770982"/>
            <a:chOff x="9350375" y="788988"/>
            <a:chExt cx="219075" cy="285750"/>
          </a:xfrm>
        </p:grpSpPr>
        <p:sp>
          <p:nvSpPr>
            <p:cNvPr id="801" name="Google Shape;801;g37419fbb3e5_0_1266"/>
            <p:cNvSpPr/>
            <p:nvPr/>
          </p:nvSpPr>
          <p:spPr>
            <a:xfrm>
              <a:off x="9350375" y="788988"/>
              <a:ext cx="219075" cy="285750"/>
            </a:xfrm>
            <a:custGeom>
              <a:rect b="b" l="l" r="r" t="t"/>
              <a:pathLst>
                <a:path extrusionOk="0" h="903" w="692">
                  <a:moveTo>
                    <a:pt x="30" y="872"/>
                  </a:moveTo>
                  <a:lnTo>
                    <a:pt x="30" y="31"/>
                  </a:lnTo>
                  <a:lnTo>
                    <a:pt x="421" y="31"/>
                  </a:lnTo>
                  <a:lnTo>
                    <a:pt x="421" y="256"/>
                  </a:lnTo>
                  <a:lnTo>
                    <a:pt x="422" y="259"/>
                  </a:lnTo>
                  <a:lnTo>
                    <a:pt x="422" y="263"/>
                  </a:lnTo>
                  <a:lnTo>
                    <a:pt x="424" y="265"/>
                  </a:lnTo>
                  <a:lnTo>
                    <a:pt x="425" y="267"/>
                  </a:lnTo>
                  <a:lnTo>
                    <a:pt x="427" y="269"/>
                  </a:lnTo>
                  <a:lnTo>
                    <a:pt x="430" y="270"/>
                  </a:lnTo>
                  <a:lnTo>
                    <a:pt x="433" y="271"/>
                  </a:lnTo>
                  <a:lnTo>
                    <a:pt x="436" y="271"/>
                  </a:lnTo>
                  <a:lnTo>
                    <a:pt x="662" y="271"/>
                  </a:lnTo>
                  <a:lnTo>
                    <a:pt x="662" y="872"/>
                  </a:lnTo>
                  <a:lnTo>
                    <a:pt x="30" y="872"/>
                  </a:lnTo>
                  <a:close/>
                  <a:moveTo>
                    <a:pt x="451" y="54"/>
                  </a:moveTo>
                  <a:lnTo>
                    <a:pt x="640" y="241"/>
                  </a:lnTo>
                  <a:lnTo>
                    <a:pt x="451" y="241"/>
                  </a:lnTo>
                  <a:lnTo>
                    <a:pt x="451" y="54"/>
                  </a:lnTo>
                  <a:close/>
                  <a:moveTo>
                    <a:pt x="687" y="245"/>
                  </a:moveTo>
                  <a:lnTo>
                    <a:pt x="447" y="6"/>
                  </a:lnTo>
                  <a:lnTo>
                    <a:pt x="444" y="4"/>
                  </a:lnTo>
                  <a:lnTo>
                    <a:pt x="442" y="3"/>
                  </a:lnTo>
                  <a:lnTo>
                    <a:pt x="439" y="1"/>
                  </a:lnTo>
                  <a:lnTo>
                    <a:pt x="436" y="0"/>
                  </a:lnTo>
                  <a:lnTo>
                    <a:pt x="15" y="0"/>
                  </a:lnTo>
                  <a:lnTo>
                    <a:pt x="13" y="1"/>
                  </a:lnTo>
                  <a:lnTo>
                    <a:pt x="10" y="3"/>
                  </a:lnTo>
                  <a:lnTo>
                    <a:pt x="7" y="4"/>
                  </a:lnTo>
                  <a:lnTo>
                    <a:pt x="5" y="6"/>
                  </a:lnTo>
                  <a:lnTo>
                    <a:pt x="4" y="8"/>
                  </a:lnTo>
                  <a:lnTo>
                    <a:pt x="1" y="10"/>
                  </a:lnTo>
                  <a:lnTo>
                    <a:pt x="1" y="13"/>
                  </a:lnTo>
                  <a:lnTo>
                    <a:pt x="0" y="16"/>
                  </a:lnTo>
                  <a:lnTo>
                    <a:pt x="0" y="887"/>
                  </a:lnTo>
                  <a:lnTo>
                    <a:pt x="1" y="891"/>
                  </a:lnTo>
                  <a:lnTo>
                    <a:pt x="1" y="893"/>
                  </a:lnTo>
                  <a:lnTo>
                    <a:pt x="4" y="896"/>
                  </a:lnTo>
                  <a:lnTo>
                    <a:pt x="5" y="898"/>
                  </a:lnTo>
                  <a:lnTo>
                    <a:pt x="7" y="899"/>
                  </a:lnTo>
                  <a:lnTo>
                    <a:pt x="10" y="901"/>
                  </a:lnTo>
                  <a:lnTo>
                    <a:pt x="13" y="901"/>
                  </a:lnTo>
                  <a:lnTo>
                    <a:pt x="15" y="903"/>
                  </a:lnTo>
                  <a:lnTo>
                    <a:pt x="677" y="903"/>
                  </a:lnTo>
                  <a:lnTo>
                    <a:pt x="680" y="901"/>
                  </a:lnTo>
                  <a:lnTo>
                    <a:pt x="682" y="901"/>
                  </a:lnTo>
                  <a:lnTo>
                    <a:pt x="685" y="899"/>
                  </a:lnTo>
                  <a:lnTo>
                    <a:pt x="687" y="898"/>
                  </a:lnTo>
                  <a:lnTo>
                    <a:pt x="689" y="896"/>
                  </a:lnTo>
                  <a:lnTo>
                    <a:pt x="690" y="893"/>
                  </a:lnTo>
                  <a:lnTo>
                    <a:pt x="692" y="891"/>
                  </a:lnTo>
                  <a:lnTo>
                    <a:pt x="692" y="888"/>
                  </a:lnTo>
                  <a:lnTo>
                    <a:pt x="692" y="256"/>
                  </a:lnTo>
                  <a:lnTo>
                    <a:pt x="690" y="251"/>
                  </a:lnTo>
                  <a:lnTo>
                    <a:pt x="687" y="245"/>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g37419fbb3e5_0_1266"/>
            <p:cNvSpPr/>
            <p:nvPr/>
          </p:nvSpPr>
          <p:spPr>
            <a:xfrm>
              <a:off x="9383713" y="927101"/>
              <a:ext cx="147638" cy="109538"/>
            </a:xfrm>
            <a:custGeom>
              <a:rect b="b" l="l" r="r" t="t"/>
              <a:pathLst>
                <a:path extrusionOk="0" h="346" w="466">
                  <a:moveTo>
                    <a:pt x="41" y="316"/>
                  </a:moveTo>
                  <a:lnTo>
                    <a:pt x="123" y="177"/>
                  </a:lnTo>
                  <a:lnTo>
                    <a:pt x="184" y="236"/>
                  </a:lnTo>
                  <a:lnTo>
                    <a:pt x="187" y="239"/>
                  </a:lnTo>
                  <a:lnTo>
                    <a:pt x="190" y="241"/>
                  </a:lnTo>
                  <a:lnTo>
                    <a:pt x="194" y="242"/>
                  </a:lnTo>
                  <a:lnTo>
                    <a:pt x="197" y="241"/>
                  </a:lnTo>
                  <a:lnTo>
                    <a:pt x="200" y="241"/>
                  </a:lnTo>
                  <a:lnTo>
                    <a:pt x="204" y="239"/>
                  </a:lnTo>
                  <a:lnTo>
                    <a:pt x="206" y="236"/>
                  </a:lnTo>
                  <a:lnTo>
                    <a:pt x="208" y="233"/>
                  </a:lnTo>
                  <a:lnTo>
                    <a:pt x="313" y="50"/>
                  </a:lnTo>
                  <a:lnTo>
                    <a:pt x="427" y="316"/>
                  </a:lnTo>
                  <a:lnTo>
                    <a:pt x="41" y="316"/>
                  </a:lnTo>
                  <a:close/>
                  <a:moveTo>
                    <a:pt x="329" y="10"/>
                  </a:moveTo>
                  <a:lnTo>
                    <a:pt x="327" y="6"/>
                  </a:lnTo>
                  <a:lnTo>
                    <a:pt x="323" y="4"/>
                  </a:lnTo>
                  <a:lnTo>
                    <a:pt x="320" y="2"/>
                  </a:lnTo>
                  <a:lnTo>
                    <a:pt x="316" y="0"/>
                  </a:lnTo>
                  <a:lnTo>
                    <a:pt x="312" y="1"/>
                  </a:lnTo>
                  <a:lnTo>
                    <a:pt x="308" y="2"/>
                  </a:lnTo>
                  <a:lnTo>
                    <a:pt x="305" y="5"/>
                  </a:lnTo>
                  <a:lnTo>
                    <a:pt x="302" y="7"/>
                  </a:lnTo>
                  <a:lnTo>
                    <a:pt x="192" y="202"/>
                  </a:lnTo>
                  <a:lnTo>
                    <a:pt x="131" y="140"/>
                  </a:lnTo>
                  <a:lnTo>
                    <a:pt x="128" y="138"/>
                  </a:lnTo>
                  <a:lnTo>
                    <a:pt x="124" y="137"/>
                  </a:lnTo>
                  <a:lnTo>
                    <a:pt x="121" y="136"/>
                  </a:lnTo>
                  <a:lnTo>
                    <a:pt x="118" y="136"/>
                  </a:lnTo>
                  <a:lnTo>
                    <a:pt x="112" y="139"/>
                  </a:lnTo>
                  <a:lnTo>
                    <a:pt x="107" y="143"/>
                  </a:lnTo>
                  <a:lnTo>
                    <a:pt x="1" y="323"/>
                  </a:lnTo>
                  <a:lnTo>
                    <a:pt x="0" y="327"/>
                  </a:lnTo>
                  <a:lnTo>
                    <a:pt x="0" y="331"/>
                  </a:lnTo>
                  <a:lnTo>
                    <a:pt x="0" y="335"/>
                  </a:lnTo>
                  <a:lnTo>
                    <a:pt x="1" y="338"/>
                  </a:lnTo>
                  <a:lnTo>
                    <a:pt x="5" y="341"/>
                  </a:lnTo>
                  <a:lnTo>
                    <a:pt x="8" y="343"/>
                  </a:lnTo>
                  <a:lnTo>
                    <a:pt x="11" y="346"/>
                  </a:lnTo>
                  <a:lnTo>
                    <a:pt x="15" y="346"/>
                  </a:lnTo>
                  <a:lnTo>
                    <a:pt x="451" y="346"/>
                  </a:lnTo>
                  <a:lnTo>
                    <a:pt x="454" y="346"/>
                  </a:lnTo>
                  <a:lnTo>
                    <a:pt x="457" y="345"/>
                  </a:lnTo>
                  <a:lnTo>
                    <a:pt x="460" y="342"/>
                  </a:lnTo>
                  <a:lnTo>
                    <a:pt x="462" y="340"/>
                  </a:lnTo>
                  <a:lnTo>
                    <a:pt x="465" y="336"/>
                  </a:lnTo>
                  <a:lnTo>
                    <a:pt x="466" y="333"/>
                  </a:lnTo>
                  <a:lnTo>
                    <a:pt x="465" y="330"/>
                  </a:lnTo>
                  <a:lnTo>
                    <a:pt x="464" y="325"/>
                  </a:lnTo>
                  <a:lnTo>
                    <a:pt x="329" y="1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g37419fbb3e5_0_1266"/>
            <p:cNvSpPr/>
            <p:nvPr/>
          </p:nvSpPr>
          <p:spPr>
            <a:xfrm>
              <a:off x="9383713" y="879476"/>
              <a:ext cx="47625" cy="47625"/>
            </a:xfrm>
            <a:custGeom>
              <a:rect b="b" l="l" r="r" t="t"/>
              <a:pathLst>
                <a:path extrusionOk="0" h="150" w="150">
                  <a:moveTo>
                    <a:pt x="75" y="30"/>
                  </a:moveTo>
                  <a:lnTo>
                    <a:pt x="84" y="31"/>
                  </a:lnTo>
                  <a:lnTo>
                    <a:pt x="92" y="34"/>
                  </a:lnTo>
                  <a:lnTo>
                    <a:pt x="100" y="39"/>
                  </a:lnTo>
                  <a:lnTo>
                    <a:pt x="106" y="44"/>
                  </a:lnTo>
                  <a:lnTo>
                    <a:pt x="113" y="50"/>
                  </a:lnTo>
                  <a:lnTo>
                    <a:pt x="117" y="58"/>
                  </a:lnTo>
                  <a:lnTo>
                    <a:pt x="119" y="66"/>
                  </a:lnTo>
                  <a:lnTo>
                    <a:pt x="120" y="75"/>
                  </a:lnTo>
                  <a:lnTo>
                    <a:pt x="119" y="85"/>
                  </a:lnTo>
                  <a:lnTo>
                    <a:pt x="117" y="93"/>
                  </a:lnTo>
                  <a:lnTo>
                    <a:pt x="113" y="101"/>
                  </a:lnTo>
                  <a:lnTo>
                    <a:pt x="106" y="107"/>
                  </a:lnTo>
                  <a:lnTo>
                    <a:pt x="100" y="112"/>
                  </a:lnTo>
                  <a:lnTo>
                    <a:pt x="92" y="117"/>
                  </a:lnTo>
                  <a:lnTo>
                    <a:pt x="84" y="120"/>
                  </a:lnTo>
                  <a:lnTo>
                    <a:pt x="75" y="120"/>
                  </a:lnTo>
                  <a:lnTo>
                    <a:pt x="66" y="120"/>
                  </a:lnTo>
                  <a:lnTo>
                    <a:pt x="57" y="117"/>
                  </a:lnTo>
                  <a:lnTo>
                    <a:pt x="49" y="112"/>
                  </a:lnTo>
                  <a:lnTo>
                    <a:pt x="43" y="107"/>
                  </a:lnTo>
                  <a:lnTo>
                    <a:pt x="38" y="101"/>
                  </a:lnTo>
                  <a:lnTo>
                    <a:pt x="33" y="93"/>
                  </a:lnTo>
                  <a:lnTo>
                    <a:pt x="30" y="85"/>
                  </a:lnTo>
                  <a:lnTo>
                    <a:pt x="30" y="75"/>
                  </a:lnTo>
                  <a:lnTo>
                    <a:pt x="30" y="66"/>
                  </a:lnTo>
                  <a:lnTo>
                    <a:pt x="33" y="58"/>
                  </a:lnTo>
                  <a:lnTo>
                    <a:pt x="38" y="50"/>
                  </a:lnTo>
                  <a:lnTo>
                    <a:pt x="43" y="44"/>
                  </a:lnTo>
                  <a:lnTo>
                    <a:pt x="49" y="39"/>
                  </a:lnTo>
                  <a:lnTo>
                    <a:pt x="57" y="34"/>
                  </a:lnTo>
                  <a:lnTo>
                    <a:pt x="66" y="31"/>
                  </a:lnTo>
                  <a:lnTo>
                    <a:pt x="75" y="30"/>
                  </a:lnTo>
                  <a:close/>
                  <a:moveTo>
                    <a:pt x="75" y="150"/>
                  </a:moveTo>
                  <a:lnTo>
                    <a:pt x="83" y="150"/>
                  </a:lnTo>
                  <a:lnTo>
                    <a:pt x="90" y="149"/>
                  </a:lnTo>
                  <a:lnTo>
                    <a:pt x="98" y="147"/>
                  </a:lnTo>
                  <a:lnTo>
                    <a:pt x="104" y="145"/>
                  </a:lnTo>
                  <a:lnTo>
                    <a:pt x="110" y="141"/>
                  </a:lnTo>
                  <a:lnTo>
                    <a:pt x="117" y="138"/>
                  </a:lnTo>
                  <a:lnTo>
                    <a:pt x="122" y="134"/>
                  </a:lnTo>
                  <a:lnTo>
                    <a:pt x="128" y="129"/>
                  </a:lnTo>
                  <a:lnTo>
                    <a:pt x="133" y="123"/>
                  </a:lnTo>
                  <a:lnTo>
                    <a:pt x="137" y="118"/>
                  </a:lnTo>
                  <a:lnTo>
                    <a:pt x="140" y="111"/>
                  </a:lnTo>
                  <a:lnTo>
                    <a:pt x="144" y="105"/>
                  </a:lnTo>
                  <a:lnTo>
                    <a:pt x="147" y="98"/>
                  </a:lnTo>
                  <a:lnTo>
                    <a:pt x="148" y="91"/>
                  </a:lnTo>
                  <a:lnTo>
                    <a:pt x="150" y="84"/>
                  </a:lnTo>
                  <a:lnTo>
                    <a:pt x="150" y="75"/>
                  </a:lnTo>
                  <a:lnTo>
                    <a:pt x="150" y="68"/>
                  </a:lnTo>
                  <a:lnTo>
                    <a:pt x="148" y="60"/>
                  </a:lnTo>
                  <a:lnTo>
                    <a:pt x="147" y="54"/>
                  </a:lnTo>
                  <a:lnTo>
                    <a:pt x="144" y="46"/>
                  </a:lnTo>
                  <a:lnTo>
                    <a:pt x="140" y="40"/>
                  </a:lnTo>
                  <a:lnTo>
                    <a:pt x="137" y="33"/>
                  </a:lnTo>
                  <a:lnTo>
                    <a:pt x="133" y="28"/>
                  </a:lnTo>
                  <a:lnTo>
                    <a:pt x="128" y="23"/>
                  </a:lnTo>
                  <a:lnTo>
                    <a:pt x="122" y="17"/>
                  </a:lnTo>
                  <a:lnTo>
                    <a:pt x="117" y="13"/>
                  </a:lnTo>
                  <a:lnTo>
                    <a:pt x="110" y="10"/>
                  </a:lnTo>
                  <a:lnTo>
                    <a:pt x="104" y="7"/>
                  </a:lnTo>
                  <a:lnTo>
                    <a:pt x="98" y="3"/>
                  </a:lnTo>
                  <a:lnTo>
                    <a:pt x="90" y="2"/>
                  </a:lnTo>
                  <a:lnTo>
                    <a:pt x="83" y="1"/>
                  </a:lnTo>
                  <a:lnTo>
                    <a:pt x="75" y="0"/>
                  </a:lnTo>
                  <a:lnTo>
                    <a:pt x="68" y="1"/>
                  </a:lnTo>
                  <a:lnTo>
                    <a:pt x="60" y="2"/>
                  </a:lnTo>
                  <a:lnTo>
                    <a:pt x="53" y="3"/>
                  </a:lnTo>
                  <a:lnTo>
                    <a:pt x="45" y="7"/>
                  </a:lnTo>
                  <a:lnTo>
                    <a:pt x="39" y="10"/>
                  </a:lnTo>
                  <a:lnTo>
                    <a:pt x="33" y="13"/>
                  </a:lnTo>
                  <a:lnTo>
                    <a:pt x="27" y="17"/>
                  </a:lnTo>
                  <a:lnTo>
                    <a:pt x="22" y="23"/>
                  </a:lnTo>
                  <a:lnTo>
                    <a:pt x="17" y="28"/>
                  </a:lnTo>
                  <a:lnTo>
                    <a:pt x="13" y="33"/>
                  </a:lnTo>
                  <a:lnTo>
                    <a:pt x="9" y="40"/>
                  </a:lnTo>
                  <a:lnTo>
                    <a:pt x="6" y="46"/>
                  </a:lnTo>
                  <a:lnTo>
                    <a:pt x="3" y="54"/>
                  </a:lnTo>
                  <a:lnTo>
                    <a:pt x="1" y="60"/>
                  </a:lnTo>
                  <a:lnTo>
                    <a:pt x="0" y="68"/>
                  </a:lnTo>
                  <a:lnTo>
                    <a:pt x="0" y="75"/>
                  </a:lnTo>
                  <a:lnTo>
                    <a:pt x="0" y="84"/>
                  </a:lnTo>
                  <a:lnTo>
                    <a:pt x="1" y="91"/>
                  </a:lnTo>
                  <a:lnTo>
                    <a:pt x="3" y="98"/>
                  </a:lnTo>
                  <a:lnTo>
                    <a:pt x="6" y="105"/>
                  </a:lnTo>
                  <a:lnTo>
                    <a:pt x="9" y="111"/>
                  </a:lnTo>
                  <a:lnTo>
                    <a:pt x="13" y="118"/>
                  </a:lnTo>
                  <a:lnTo>
                    <a:pt x="17" y="123"/>
                  </a:lnTo>
                  <a:lnTo>
                    <a:pt x="22" y="129"/>
                  </a:lnTo>
                  <a:lnTo>
                    <a:pt x="27" y="134"/>
                  </a:lnTo>
                  <a:lnTo>
                    <a:pt x="33" y="138"/>
                  </a:lnTo>
                  <a:lnTo>
                    <a:pt x="39" y="141"/>
                  </a:lnTo>
                  <a:lnTo>
                    <a:pt x="45" y="145"/>
                  </a:lnTo>
                  <a:lnTo>
                    <a:pt x="53" y="147"/>
                  </a:lnTo>
                  <a:lnTo>
                    <a:pt x="60" y="149"/>
                  </a:lnTo>
                  <a:lnTo>
                    <a:pt x="68" y="150"/>
                  </a:lnTo>
                  <a:lnTo>
                    <a:pt x="75" y="15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4" name="Google Shape;804;g37419fbb3e5_0_1266"/>
          <p:cNvGrpSpPr/>
          <p:nvPr/>
        </p:nvGrpSpPr>
        <p:grpSpPr>
          <a:xfrm>
            <a:off x="8818808" y="5494598"/>
            <a:ext cx="591883" cy="775266"/>
            <a:chOff x="11630025" y="1360488"/>
            <a:chExt cx="238125" cy="287338"/>
          </a:xfrm>
        </p:grpSpPr>
        <p:sp>
          <p:nvSpPr>
            <p:cNvPr id="805" name="Google Shape;805;g37419fbb3e5_0_1266"/>
            <p:cNvSpPr/>
            <p:nvPr/>
          </p:nvSpPr>
          <p:spPr>
            <a:xfrm>
              <a:off x="11763375" y="1360488"/>
              <a:ext cx="104775" cy="133350"/>
            </a:xfrm>
            <a:custGeom>
              <a:rect b="b" l="l" r="r" t="t"/>
              <a:pathLst>
                <a:path extrusionOk="0" h="420" w="331">
                  <a:moveTo>
                    <a:pt x="30" y="390"/>
                  </a:moveTo>
                  <a:lnTo>
                    <a:pt x="30" y="30"/>
                  </a:lnTo>
                  <a:lnTo>
                    <a:pt x="180" y="30"/>
                  </a:lnTo>
                  <a:lnTo>
                    <a:pt x="180" y="135"/>
                  </a:lnTo>
                  <a:lnTo>
                    <a:pt x="181" y="138"/>
                  </a:lnTo>
                  <a:lnTo>
                    <a:pt x="182" y="141"/>
                  </a:lnTo>
                  <a:lnTo>
                    <a:pt x="183" y="143"/>
                  </a:lnTo>
                  <a:lnTo>
                    <a:pt x="186" y="145"/>
                  </a:lnTo>
                  <a:lnTo>
                    <a:pt x="188" y="147"/>
                  </a:lnTo>
                  <a:lnTo>
                    <a:pt x="190" y="148"/>
                  </a:lnTo>
                  <a:lnTo>
                    <a:pt x="193" y="150"/>
                  </a:lnTo>
                  <a:lnTo>
                    <a:pt x="196" y="150"/>
                  </a:lnTo>
                  <a:lnTo>
                    <a:pt x="301" y="150"/>
                  </a:lnTo>
                  <a:lnTo>
                    <a:pt x="301" y="390"/>
                  </a:lnTo>
                  <a:lnTo>
                    <a:pt x="30" y="390"/>
                  </a:lnTo>
                  <a:close/>
                  <a:moveTo>
                    <a:pt x="211" y="52"/>
                  </a:moveTo>
                  <a:lnTo>
                    <a:pt x="280" y="120"/>
                  </a:lnTo>
                  <a:lnTo>
                    <a:pt x="211" y="120"/>
                  </a:lnTo>
                  <a:lnTo>
                    <a:pt x="211" y="52"/>
                  </a:lnTo>
                  <a:close/>
                  <a:moveTo>
                    <a:pt x="327" y="124"/>
                  </a:moveTo>
                  <a:lnTo>
                    <a:pt x="206" y="4"/>
                  </a:lnTo>
                  <a:lnTo>
                    <a:pt x="204" y="2"/>
                  </a:lnTo>
                  <a:lnTo>
                    <a:pt x="202" y="1"/>
                  </a:lnTo>
                  <a:lnTo>
                    <a:pt x="198" y="0"/>
                  </a:lnTo>
                  <a:lnTo>
                    <a:pt x="196" y="0"/>
                  </a:lnTo>
                  <a:lnTo>
                    <a:pt x="15" y="0"/>
                  </a:lnTo>
                  <a:lnTo>
                    <a:pt x="12" y="0"/>
                  </a:lnTo>
                  <a:lnTo>
                    <a:pt x="10" y="1"/>
                  </a:lnTo>
                  <a:lnTo>
                    <a:pt x="7" y="2"/>
                  </a:lnTo>
                  <a:lnTo>
                    <a:pt x="5" y="4"/>
                  </a:lnTo>
                  <a:lnTo>
                    <a:pt x="3" y="6"/>
                  </a:lnTo>
                  <a:lnTo>
                    <a:pt x="2" y="9"/>
                  </a:lnTo>
                  <a:lnTo>
                    <a:pt x="0" y="11"/>
                  </a:lnTo>
                  <a:lnTo>
                    <a:pt x="0" y="15"/>
                  </a:lnTo>
                  <a:lnTo>
                    <a:pt x="0" y="405"/>
                  </a:lnTo>
                  <a:lnTo>
                    <a:pt x="0" y="408"/>
                  </a:lnTo>
                  <a:lnTo>
                    <a:pt x="2" y="411"/>
                  </a:lnTo>
                  <a:lnTo>
                    <a:pt x="3" y="414"/>
                  </a:lnTo>
                  <a:lnTo>
                    <a:pt x="5" y="416"/>
                  </a:lnTo>
                  <a:lnTo>
                    <a:pt x="7" y="417"/>
                  </a:lnTo>
                  <a:lnTo>
                    <a:pt x="10" y="419"/>
                  </a:lnTo>
                  <a:lnTo>
                    <a:pt x="12" y="419"/>
                  </a:lnTo>
                  <a:lnTo>
                    <a:pt x="15" y="420"/>
                  </a:lnTo>
                  <a:lnTo>
                    <a:pt x="316" y="420"/>
                  </a:lnTo>
                  <a:lnTo>
                    <a:pt x="319" y="419"/>
                  </a:lnTo>
                  <a:lnTo>
                    <a:pt x="321" y="419"/>
                  </a:lnTo>
                  <a:lnTo>
                    <a:pt x="325" y="417"/>
                  </a:lnTo>
                  <a:lnTo>
                    <a:pt x="327" y="416"/>
                  </a:lnTo>
                  <a:lnTo>
                    <a:pt x="328" y="414"/>
                  </a:lnTo>
                  <a:lnTo>
                    <a:pt x="330" y="411"/>
                  </a:lnTo>
                  <a:lnTo>
                    <a:pt x="331" y="408"/>
                  </a:lnTo>
                  <a:lnTo>
                    <a:pt x="331" y="405"/>
                  </a:lnTo>
                  <a:lnTo>
                    <a:pt x="331" y="135"/>
                  </a:lnTo>
                  <a:lnTo>
                    <a:pt x="330" y="129"/>
                  </a:lnTo>
                  <a:lnTo>
                    <a:pt x="327" y="124"/>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g37419fbb3e5_0_1266"/>
            <p:cNvSpPr/>
            <p:nvPr/>
          </p:nvSpPr>
          <p:spPr>
            <a:xfrm>
              <a:off x="11630025" y="1360488"/>
              <a:ext cx="104775" cy="133350"/>
            </a:xfrm>
            <a:custGeom>
              <a:rect b="b" l="l" r="r" t="t"/>
              <a:pathLst>
                <a:path extrusionOk="0" h="420" w="331">
                  <a:moveTo>
                    <a:pt x="30" y="390"/>
                  </a:moveTo>
                  <a:lnTo>
                    <a:pt x="30" y="30"/>
                  </a:lnTo>
                  <a:lnTo>
                    <a:pt x="180" y="30"/>
                  </a:lnTo>
                  <a:lnTo>
                    <a:pt x="180" y="135"/>
                  </a:lnTo>
                  <a:lnTo>
                    <a:pt x="181" y="138"/>
                  </a:lnTo>
                  <a:lnTo>
                    <a:pt x="182" y="141"/>
                  </a:lnTo>
                  <a:lnTo>
                    <a:pt x="183" y="143"/>
                  </a:lnTo>
                  <a:lnTo>
                    <a:pt x="185" y="145"/>
                  </a:lnTo>
                  <a:lnTo>
                    <a:pt x="187" y="147"/>
                  </a:lnTo>
                  <a:lnTo>
                    <a:pt x="189" y="148"/>
                  </a:lnTo>
                  <a:lnTo>
                    <a:pt x="193" y="150"/>
                  </a:lnTo>
                  <a:lnTo>
                    <a:pt x="196" y="150"/>
                  </a:lnTo>
                  <a:lnTo>
                    <a:pt x="301" y="150"/>
                  </a:lnTo>
                  <a:lnTo>
                    <a:pt x="301" y="390"/>
                  </a:lnTo>
                  <a:lnTo>
                    <a:pt x="30" y="390"/>
                  </a:lnTo>
                  <a:close/>
                  <a:moveTo>
                    <a:pt x="211" y="52"/>
                  </a:moveTo>
                  <a:lnTo>
                    <a:pt x="279" y="120"/>
                  </a:lnTo>
                  <a:lnTo>
                    <a:pt x="211" y="120"/>
                  </a:lnTo>
                  <a:lnTo>
                    <a:pt x="211" y="52"/>
                  </a:lnTo>
                  <a:close/>
                  <a:moveTo>
                    <a:pt x="205" y="4"/>
                  </a:moveTo>
                  <a:lnTo>
                    <a:pt x="203" y="2"/>
                  </a:lnTo>
                  <a:lnTo>
                    <a:pt x="201" y="1"/>
                  </a:lnTo>
                  <a:lnTo>
                    <a:pt x="198" y="0"/>
                  </a:lnTo>
                  <a:lnTo>
                    <a:pt x="196" y="0"/>
                  </a:lnTo>
                  <a:lnTo>
                    <a:pt x="15" y="0"/>
                  </a:lnTo>
                  <a:lnTo>
                    <a:pt x="12" y="0"/>
                  </a:lnTo>
                  <a:lnTo>
                    <a:pt x="10" y="1"/>
                  </a:lnTo>
                  <a:lnTo>
                    <a:pt x="6" y="2"/>
                  </a:lnTo>
                  <a:lnTo>
                    <a:pt x="4" y="4"/>
                  </a:lnTo>
                  <a:lnTo>
                    <a:pt x="2" y="6"/>
                  </a:lnTo>
                  <a:lnTo>
                    <a:pt x="1" y="9"/>
                  </a:lnTo>
                  <a:lnTo>
                    <a:pt x="0" y="11"/>
                  </a:lnTo>
                  <a:lnTo>
                    <a:pt x="0" y="15"/>
                  </a:lnTo>
                  <a:lnTo>
                    <a:pt x="0" y="405"/>
                  </a:lnTo>
                  <a:lnTo>
                    <a:pt x="0" y="408"/>
                  </a:lnTo>
                  <a:lnTo>
                    <a:pt x="1" y="411"/>
                  </a:lnTo>
                  <a:lnTo>
                    <a:pt x="2" y="414"/>
                  </a:lnTo>
                  <a:lnTo>
                    <a:pt x="4" y="416"/>
                  </a:lnTo>
                  <a:lnTo>
                    <a:pt x="6" y="417"/>
                  </a:lnTo>
                  <a:lnTo>
                    <a:pt x="10" y="419"/>
                  </a:lnTo>
                  <a:lnTo>
                    <a:pt x="12" y="419"/>
                  </a:lnTo>
                  <a:lnTo>
                    <a:pt x="15" y="420"/>
                  </a:lnTo>
                  <a:lnTo>
                    <a:pt x="316" y="420"/>
                  </a:lnTo>
                  <a:lnTo>
                    <a:pt x="319" y="419"/>
                  </a:lnTo>
                  <a:lnTo>
                    <a:pt x="321" y="419"/>
                  </a:lnTo>
                  <a:lnTo>
                    <a:pt x="324" y="417"/>
                  </a:lnTo>
                  <a:lnTo>
                    <a:pt x="326" y="416"/>
                  </a:lnTo>
                  <a:lnTo>
                    <a:pt x="327" y="414"/>
                  </a:lnTo>
                  <a:lnTo>
                    <a:pt x="330" y="411"/>
                  </a:lnTo>
                  <a:lnTo>
                    <a:pt x="331" y="408"/>
                  </a:lnTo>
                  <a:lnTo>
                    <a:pt x="331" y="405"/>
                  </a:lnTo>
                  <a:lnTo>
                    <a:pt x="331" y="135"/>
                  </a:lnTo>
                  <a:lnTo>
                    <a:pt x="330" y="129"/>
                  </a:lnTo>
                  <a:lnTo>
                    <a:pt x="326" y="124"/>
                  </a:lnTo>
                  <a:lnTo>
                    <a:pt x="205" y="4"/>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g37419fbb3e5_0_1266"/>
            <p:cNvSpPr/>
            <p:nvPr/>
          </p:nvSpPr>
          <p:spPr>
            <a:xfrm>
              <a:off x="11763375" y="1512888"/>
              <a:ext cx="104775" cy="134938"/>
            </a:xfrm>
            <a:custGeom>
              <a:rect b="b" l="l" r="r" t="t"/>
              <a:pathLst>
                <a:path extrusionOk="0" h="421" w="331">
                  <a:moveTo>
                    <a:pt x="30" y="391"/>
                  </a:moveTo>
                  <a:lnTo>
                    <a:pt x="30" y="30"/>
                  </a:lnTo>
                  <a:lnTo>
                    <a:pt x="180" y="30"/>
                  </a:lnTo>
                  <a:lnTo>
                    <a:pt x="180" y="135"/>
                  </a:lnTo>
                  <a:lnTo>
                    <a:pt x="181" y="138"/>
                  </a:lnTo>
                  <a:lnTo>
                    <a:pt x="182" y="141"/>
                  </a:lnTo>
                  <a:lnTo>
                    <a:pt x="183" y="144"/>
                  </a:lnTo>
                  <a:lnTo>
                    <a:pt x="186" y="146"/>
                  </a:lnTo>
                  <a:lnTo>
                    <a:pt x="188" y="148"/>
                  </a:lnTo>
                  <a:lnTo>
                    <a:pt x="190" y="149"/>
                  </a:lnTo>
                  <a:lnTo>
                    <a:pt x="193" y="150"/>
                  </a:lnTo>
                  <a:lnTo>
                    <a:pt x="196" y="150"/>
                  </a:lnTo>
                  <a:lnTo>
                    <a:pt x="301" y="150"/>
                  </a:lnTo>
                  <a:lnTo>
                    <a:pt x="301" y="391"/>
                  </a:lnTo>
                  <a:lnTo>
                    <a:pt x="30" y="391"/>
                  </a:lnTo>
                  <a:close/>
                  <a:moveTo>
                    <a:pt x="211" y="53"/>
                  </a:moveTo>
                  <a:lnTo>
                    <a:pt x="280" y="120"/>
                  </a:lnTo>
                  <a:lnTo>
                    <a:pt x="211" y="120"/>
                  </a:lnTo>
                  <a:lnTo>
                    <a:pt x="211" y="53"/>
                  </a:lnTo>
                  <a:close/>
                  <a:moveTo>
                    <a:pt x="206" y="4"/>
                  </a:moveTo>
                  <a:lnTo>
                    <a:pt x="204" y="2"/>
                  </a:lnTo>
                  <a:lnTo>
                    <a:pt x="202" y="1"/>
                  </a:lnTo>
                  <a:lnTo>
                    <a:pt x="198" y="0"/>
                  </a:lnTo>
                  <a:lnTo>
                    <a:pt x="196" y="0"/>
                  </a:lnTo>
                  <a:lnTo>
                    <a:pt x="15" y="0"/>
                  </a:lnTo>
                  <a:lnTo>
                    <a:pt x="12" y="0"/>
                  </a:lnTo>
                  <a:lnTo>
                    <a:pt x="10" y="1"/>
                  </a:lnTo>
                  <a:lnTo>
                    <a:pt x="7" y="2"/>
                  </a:lnTo>
                  <a:lnTo>
                    <a:pt x="5" y="4"/>
                  </a:lnTo>
                  <a:lnTo>
                    <a:pt x="3" y="7"/>
                  </a:lnTo>
                  <a:lnTo>
                    <a:pt x="2" y="10"/>
                  </a:lnTo>
                  <a:lnTo>
                    <a:pt x="0" y="12"/>
                  </a:lnTo>
                  <a:lnTo>
                    <a:pt x="0" y="15"/>
                  </a:lnTo>
                  <a:lnTo>
                    <a:pt x="0" y="406"/>
                  </a:lnTo>
                  <a:lnTo>
                    <a:pt x="0" y="409"/>
                  </a:lnTo>
                  <a:lnTo>
                    <a:pt x="2" y="411"/>
                  </a:lnTo>
                  <a:lnTo>
                    <a:pt x="3" y="414"/>
                  </a:lnTo>
                  <a:lnTo>
                    <a:pt x="5" y="417"/>
                  </a:lnTo>
                  <a:lnTo>
                    <a:pt x="7" y="418"/>
                  </a:lnTo>
                  <a:lnTo>
                    <a:pt x="10" y="420"/>
                  </a:lnTo>
                  <a:lnTo>
                    <a:pt x="12" y="420"/>
                  </a:lnTo>
                  <a:lnTo>
                    <a:pt x="15" y="421"/>
                  </a:lnTo>
                  <a:lnTo>
                    <a:pt x="316" y="421"/>
                  </a:lnTo>
                  <a:lnTo>
                    <a:pt x="319" y="420"/>
                  </a:lnTo>
                  <a:lnTo>
                    <a:pt x="321" y="420"/>
                  </a:lnTo>
                  <a:lnTo>
                    <a:pt x="325" y="418"/>
                  </a:lnTo>
                  <a:lnTo>
                    <a:pt x="327" y="417"/>
                  </a:lnTo>
                  <a:lnTo>
                    <a:pt x="328" y="414"/>
                  </a:lnTo>
                  <a:lnTo>
                    <a:pt x="330" y="411"/>
                  </a:lnTo>
                  <a:lnTo>
                    <a:pt x="331" y="409"/>
                  </a:lnTo>
                  <a:lnTo>
                    <a:pt x="331" y="406"/>
                  </a:lnTo>
                  <a:lnTo>
                    <a:pt x="331" y="135"/>
                  </a:lnTo>
                  <a:lnTo>
                    <a:pt x="330" y="130"/>
                  </a:lnTo>
                  <a:lnTo>
                    <a:pt x="327" y="124"/>
                  </a:lnTo>
                  <a:lnTo>
                    <a:pt x="206" y="4"/>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g37419fbb3e5_0_1266"/>
            <p:cNvSpPr/>
            <p:nvPr/>
          </p:nvSpPr>
          <p:spPr>
            <a:xfrm>
              <a:off x="11630025" y="1512888"/>
              <a:ext cx="104775" cy="134938"/>
            </a:xfrm>
            <a:custGeom>
              <a:rect b="b" l="l" r="r" t="t"/>
              <a:pathLst>
                <a:path extrusionOk="0" h="421" w="331">
                  <a:moveTo>
                    <a:pt x="30" y="391"/>
                  </a:moveTo>
                  <a:lnTo>
                    <a:pt x="30" y="30"/>
                  </a:lnTo>
                  <a:lnTo>
                    <a:pt x="180" y="30"/>
                  </a:lnTo>
                  <a:lnTo>
                    <a:pt x="180" y="135"/>
                  </a:lnTo>
                  <a:lnTo>
                    <a:pt x="181" y="138"/>
                  </a:lnTo>
                  <a:lnTo>
                    <a:pt x="182" y="141"/>
                  </a:lnTo>
                  <a:lnTo>
                    <a:pt x="183" y="144"/>
                  </a:lnTo>
                  <a:lnTo>
                    <a:pt x="185" y="146"/>
                  </a:lnTo>
                  <a:lnTo>
                    <a:pt x="187" y="148"/>
                  </a:lnTo>
                  <a:lnTo>
                    <a:pt x="189" y="149"/>
                  </a:lnTo>
                  <a:lnTo>
                    <a:pt x="193" y="150"/>
                  </a:lnTo>
                  <a:lnTo>
                    <a:pt x="196" y="150"/>
                  </a:lnTo>
                  <a:lnTo>
                    <a:pt x="301" y="150"/>
                  </a:lnTo>
                  <a:lnTo>
                    <a:pt x="301" y="391"/>
                  </a:lnTo>
                  <a:lnTo>
                    <a:pt x="30" y="391"/>
                  </a:lnTo>
                  <a:close/>
                  <a:moveTo>
                    <a:pt x="211" y="53"/>
                  </a:moveTo>
                  <a:lnTo>
                    <a:pt x="279" y="120"/>
                  </a:lnTo>
                  <a:lnTo>
                    <a:pt x="211" y="120"/>
                  </a:lnTo>
                  <a:lnTo>
                    <a:pt x="211" y="53"/>
                  </a:lnTo>
                  <a:close/>
                  <a:moveTo>
                    <a:pt x="205" y="4"/>
                  </a:moveTo>
                  <a:lnTo>
                    <a:pt x="203" y="2"/>
                  </a:lnTo>
                  <a:lnTo>
                    <a:pt x="201" y="1"/>
                  </a:lnTo>
                  <a:lnTo>
                    <a:pt x="198" y="0"/>
                  </a:lnTo>
                  <a:lnTo>
                    <a:pt x="196" y="0"/>
                  </a:lnTo>
                  <a:lnTo>
                    <a:pt x="15" y="0"/>
                  </a:lnTo>
                  <a:lnTo>
                    <a:pt x="12" y="0"/>
                  </a:lnTo>
                  <a:lnTo>
                    <a:pt x="10" y="1"/>
                  </a:lnTo>
                  <a:lnTo>
                    <a:pt x="6" y="2"/>
                  </a:lnTo>
                  <a:lnTo>
                    <a:pt x="4" y="4"/>
                  </a:lnTo>
                  <a:lnTo>
                    <a:pt x="2" y="7"/>
                  </a:lnTo>
                  <a:lnTo>
                    <a:pt x="1" y="10"/>
                  </a:lnTo>
                  <a:lnTo>
                    <a:pt x="0" y="12"/>
                  </a:lnTo>
                  <a:lnTo>
                    <a:pt x="0" y="15"/>
                  </a:lnTo>
                  <a:lnTo>
                    <a:pt x="0" y="406"/>
                  </a:lnTo>
                  <a:lnTo>
                    <a:pt x="0" y="409"/>
                  </a:lnTo>
                  <a:lnTo>
                    <a:pt x="1" y="411"/>
                  </a:lnTo>
                  <a:lnTo>
                    <a:pt x="2" y="414"/>
                  </a:lnTo>
                  <a:lnTo>
                    <a:pt x="4" y="417"/>
                  </a:lnTo>
                  <a:lnTo>
                    <a:pt x="6" y="418"/>
                  </a:lnTo>
                  <a:lnTo>
                    <a:pt x="10" y="420"/>
                  </a:lnTo>
                  <a:lnTo>
                    <a:pt x="12" y="420"/>
                  </a:lnTo>
                  <a:lnTo>
                    <a:pt x="15" y="421"/>
                  </a:lnTo>
                  <a:lnTo>
                    <a:pt x="316" y="421"/>
                  </a:lnTo>
                  <a:lnTo>
                    <a:pt x="319" y="420"/>
                  </a:lnTo>
                  <a:lnTo>
                    <a:pt x="321" y="420"/>
                  </a:lnTo>
                  <a:lnTo>
                    <a:pt x="324" y="418"/>
                  </a:lnTo>
                  <a:lnTo>
                    <a:pt x="326" y="417"/>
                  </a:lnTo>
                  <a:lnTo>
                    <a:pt x="327" y="414"/>
                  </a:lnTo>
                  <a:lnTo>
                    <a:pt x="330" y="411"/>
                  </a:lnTo>
                  <a:lnTo>
                    <a:pt x="331" y="409"/>
                  </a:lnTo>
                  <a:lnTo>
                    <a:pt x="331" y="406"/>
                  </a:lnTo>
                  <a:lnTo>
                    <a:pt x="331" y="135"/>
                  </a:lnTo>
                  <a:lnTo>
                    <a:pt x="330" y="130"/>
                  </a:lnTo>
                  <a:lnTo>
                    <a:pt x="326" y="124"/>
                  </a:lnTo>
                  <a:lnTo>
                    <a:pt x="205" y="4"/>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09" name="Google Shape;809;g37419fbb3e5_0_1266"/>
          <p:cNvSpPr/>
          <p:nvPr/>
        </p:nvSpPr>
        <p:spPr>
          <a:xfrm>
            <a:off x="498521" y="1162638"/>
            <a:ext cx="1131900" cy="16341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
        <p:nvSpPr>
          <p:cNvPr id="810" name="Google Shape;810;g37419fbb3e5_0_1266"/>
          <p:cNvSpPr/>
          <p:nvPr/>
        </p:nvSpPr>
        <p:spPr>
          <a:xfrm>
            <a:off x="498521" y="3237569"/>
            <a:ext cx="1131900" cy="1455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811" name="Google Shape;811;g37419fbb3e5_0_1266"/>
          <p:cNvSpPr/>
          <p:nvPr/>
        </p:nvSpPr>
        <p:spPr>
          <a:xfrm>
            <a:off x="498521" y="5156621"/>
            <a:ext cx="1131900" cy="1455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812" name="Google Shape;812;g37419fbb3e5_0_1266"/>
          <p:cNvSpPr/>
          <p:nvPr/>
        </p:nvSpPr>
        <p:spPr>
          <a:xfrm>
            <a:off x="5908349" y="3351445"/>
            <a:ext cx="254100" cy="36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813" name="Google Shape;813;g37419fbb3e5_0_1266"/>
          <p:cNvSpPr/>
          <p:nvPr/>
        </p:nvSpPr>
        <p:spPr>
          <a:xfrm>
            <a:off x="5908349" y="3351445"/>
            <a:ext cx="254100" cy="36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7" name="Shape 817"/>
        <p:cNvGrpSpPr/>
        <p:nvPr/>
      </p:nvGrpSpPr>
      <p:grpSpPr>
        <a:xfrm>
          <a:off x="0" y="0"/>
          <a:ext cx="0" cy="0"/>
          <a:chOff x="0" y="0"/>
          <a:chExt cx="0" cy="0"/>
        </a:xfrm>
      </p:grpSpPr>
      <p:sp>
        <p:nvSpPr>
          <p:cNvPr id="818" name="Google Shape;818;g37419fbb3e5_0_130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t/>
            </a:r>
            <a:endParaRPr/>
          </a:p>
        </p:txBody>
      </p:sp>
      <p:sp>
        <p:nvSpPr>
          <p:cNvPr id="819" name="Google Shape;819;g37419fbb3e5_0_130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b="1" lang="en-US"/>
              <a:t>Instructions:</a:t>
            </a:r>
            <a:endParaRPr/>
          </a:p>
          <a:p>
            <a:pPr indent="-342900" lvl="0" marL="457200" rtl="0" algn="l">
              <a:lnSpc>
                <a:spcPct val="90000"/>
              </a:lnSpc>
              <a:spcBef>
                <a:spcPts val="1000"/>
              </a:spcBef>
              <a:spcAft>
                <a:spcPts val="0"/>
              </a:spcAft>
              <a:buClr>
                <a:schemeClr val="dk1"/>
              </a:buClr>
              <a:buSzPts val="1800"/>
              <a:buChar char="•"/>
            </a:pPr>
            <a:r>
              <a:rPr lang="en-US"/>
              <a:t>Use a live polling tool (e.g., Mentimeter or Slido)</a:t>
            </a:r>
            <a:endParaRPr/>
          </a:p>
          <a:p>
            <a:pPr indent="-342900" lvl="0" marL="457200" rtl="0" algn="l">
              <a:lnSpc>
                <a:spcPct val="90000"/>
              </a:lnSpc>
              <a:spcBef>
                <a:spcPts val="1000"/>
              </a:spcBef>
              <a:spcAft>
                <a:spcPts val="0"/>
              </a:spcAft>
              <a:buClr>
                <a:schemeClr val="dk1"/>
              </a:buClr>
              <a:buSzPts val="1800"/>
              <a:buChar char="•"/>
            </a:pPr>
            <a:r>
              <a:rPr lang="en-US"/>
              <a:t>Ask: </a:t>
            </a:r>
            <a:r>
              <a:rPr i="1" lang="en-US"/>
              <a:t>“What percentage of a counselor’s day should be spent on direct student services?”</a:t>
            </a:r>
            <a:endParaRPr/>
          </a:p>
          <a:p>
            <a:pPr indent="-342900" lvl="0" marL="457200" rtl="0" algn="l">
              <a:lnSpc>
                <a:spcPct val="90000"/>
              </a:lnSpc>
              <a:spcBef>
                <a:spcPts val="1000"/>
              </a:spcBef>
              <a:spcAft>
                <a:spcPts val="0"/>
              </a:spcAft>
              <a:buClr>
                <a:schemeClr val="dk1"/>
              </a:buClr>
              <a:buSzPts val="1800"/>
              <a:buChar char="•"/>
            </a:pPr>
            <a:r>
              <a:rPr lang="en-US"/>
              <a:t>Compare responses with ASCA’s recommendation (80%)</a:t>
            </a:r>
            <a:endParaRPr/>
          </a:p>
          <a:p>
            <a:pPr indent="-228600" lvl="0" marL="457200" rtl="0" algn="l">
              <a:lnSpc>
                <a:spcPct val="90000"/>
              </a:lnSpc>
              <a:spcBef>
                <a:spcPts val="1000"/>
              </a:spcBef>
              <a:spcAft>
                <a:spcPts val="0"/>
              </a:spcAft>
              <a:buClr>
                <a:schemeClr val="dk1"/>
              </a:buClr>
              <a:buSzPts val="18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g37419fbb3e5_0_1306"/>
          <p:cNvSpPr txBox="1"/>
          <p:nvPr/>
        </p:nvSpPr>
        <p:spPr>
          <a:xfrm>
            <a:off x="557167" y="4"/>
            <a:ext cx="36576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Calibri"/>
                <a:ea typeface="Calibri"/>
                <a:cs typeface="Calibri"/>
                <a:sym typeface="Calibri"/>
              </a:rPr>
              <a:t>Manage</a:t>
            </a:r>
            <a:endParaRPr b="1" i="0" sz="5000" u="none" cap="none" strike="noStrike">
              <a:solidFill>
                <a:srgbClr val="000000"/>
              </a:solidFill>
              <a:latin typeface="Calibri"/>
              <a:ea typeface="Calibri"/>
              <a:cs typeface="Calibri"/>
              <a:sym typeface="Calibri"/>
            </a:endParaRPr>
          </a:p>
        </p:txBody>
      </p:sp>
      <p:graphicFrame>
        <p:nvGraphicFramePr>
          <p:cNvPr id="825" name="Google Shape;825;g37419fbb3e5_0_1306"/>
          <p:cNvGraphicFramePr/>
          <p:nvPr/>
        </p:nvGraphicFramePr>
        <p:xfrm>
          <a:off x="624289" y="927124"/>
          <a:ext cx="3000000" cy="3000000"/>
        </p:xfrm>
        <a:graphic>
          <a:graphicData uri="http://schemas.openxmlformats.org/drawingml/2006/table">
            <a:tbl>
              <a:tblPr bandRow="1" firstRow="1">
                <a:noFill/>
                <a:tableStyleId>{4E0DD41E-5D22-48AE-A65A-DCC559166592}</a:tableStyleId>
              </a:tblPr>
              <a:tblGrid>
                <a:gridCol w="2160325"/>
                <a:gridCol w="4676975"/>
                <a:gridCol w="4377475"/>
              </a:tblGrid>
              <a:tr h="574500">
                <a:tc>
                  <a:txBody>
                    <a:bodyPr/>
                    <a:lstStyle/>
                    <a:p>
                      <a:pPr indent="0" lvl="0" marL="0" marR="0" rtl="0" algn="ctr">
                        <a:lnSpc>
                          <a:spcPct val="100000"/>
                        </a:lnSpc>
                        <a:spcBef>
                          <a:spcPts val="0"/>
                        </a:spcBef>
                        <a:spcAft>
                          <a:spcPts val="0"/>
                        </a:spcAft>
                        <a:buClr>
                          <a:srgbClr val="000000"/>
                        </a:buClr>
                        <a:buSzPts val="1700"/>
                        <a:buFont typeface="Arial"/>
                        <a:buNone/>
                      </a:pPr>
                      <a:r>
                        <a:rPr b="1" lang="en-US" sz="1700" u="none" cap="none" strike="noStrike">
                          <a:latin typeface="Calibri"/>
                          <a:ea typeface="Calibri"/>
                          <a:cs typeface="Calibri"/>
                          <a:sym typeface="Calibri"/>
                        </a:rPr>
                        <a:t>Purpose</a:t>
                      </a:r>
                      <a:endParaRPr sz="1700" u="none" cap="none" strike="noStrike">
                        <a:latin typeface="Calibri"/>
                        <a:ea typeface="Calibri"/>
                        <a:cs typeface="Calibri"/>
                        <a:sym typeface="Calibri"/>
                      </a:endParaRPr>
                    </a:p>
                  </a:txBody>
                  <a:tcPr marT="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c>
                  <a:txBody>
                    <a:bodyPr/>
                    <a:lstStyle/>
                    <a:p>
                      <a:pPr indent="0" lvl="0" marL="0" marR="0" rtl="0" algn="ctr">
                        <a:lnSpc>
                          <a:spcPct val="100000"/>
                        </a:lnSpc>
                        <a:spcBef>
                          <a:spcPts val="0"/>
                        </a:spcBef>
                        <a:spcAft>
                          <a:spcPts val="0"/>
                        </a:spcAft>
                        <a:buClr>
                          <a:srgbClr val="000000"/>
                        </a:buClr>
                        <a:buSzPts val="1700"/>
                        <a:buFont typeface="Arial"/>
                        <a:buNone/>
                      </a:pPr>
                      <a:r>
                        <a:rPr b="1" lang="en-US" sz="1700" u="none" cap="none" strike="noStrike">
                          <a:latin typeface="Calibri"/>
                          <a:ea typeface="Calibri"/>
                          <a:cs typeface="Calibri"/>
                          <a:sym typeface="Calibri"/>
                        </a:rPr>
                        <a:t>Description</a:t>
                      </a:r>
                      <a:endParaRPr sz="1700" u="none" cap="none" strike="noStrike">
                        <a:latin typeface="Calibri"/>
                        <a:ea typeface="Calibri"/>
                        <a:cs typeface="Calibri"/>
                        <a:sym typeface="Calibri"/>
                      </a:endParaRPr>
                    </a:p>
                  </a:txBody>
                  <a:tcPr marT="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c>
                  <a:txBody>
                    <a:bodyPr/>
                    <a:lstStyle/>
                    <a:p>
                      <a:pPr indent="0" lvl="0" marL="50800" marR="59055" rtl="0" algn="ctr">
                        <a:lnSpc>
                          <a:spcPct val="108300"/>
                        </a:lnSpc>
                        <a:spcBef>
                          <a:spcPts val="0"/>
                        </a:spcBef>
                        <a:spcAft>
                          <a:spcPts val="0"/>
                        </a:spcAft>
                        <a:buClr>
                          <a:srgbClr val="000000"/>
                        </a:buClr>
                        <a:buSzPts val="1700"/>
                        <a:buFont typeface="Arial"/>
                        <a:buNone/>
                      </a:pPr>
                      <a:r>
                        <a:rPr b="1" lang="en-US" sz="1700" u="none" cap="none" strike="noStrike">
                          <a:latin typeface="Calibri"/>
                          <a:ea typeface="Calibri"/>
                          <a:cs typeface="Calibri"/>
                          <a:sym typeface="Calibri"/>
                        </a:rPr>
                        <a:t>How the School Counseling Program Promotes Success for Each and Every Student</a:t>
                      </a:r>
                      <a:endParaRPr sz="17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r>
              <a:tr h="1646025">
                <a:tc>
                  <a:txBody>
                    <a:bodyPr/>
                    <a:lstStyle/>
                    <a:p>
                      <a:pPr indent="0" lvl="0" marL="50800" marR="61593" rtl="0" algn="ctr">
                        <a:lnSpc>
                          <a:spcPct val="1083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Plan how each and every student will learn strategies and skills</a:t>
                      </a:r>
                      <a:endParaRPr b="1" sz="1600" u="none" cap="none" strike="noStrike">
                        <a:latin typeface="Calibri"/>
                        <a:ea typeface="Calibri"/>
                        <a:cs typeface="Calibri"/>
                        <a:sym typeface="Calibri"/>
                      </a:endParaRPr>
                    </a:p>
                    <a:p>
                      <a:pPr indent="0" lvl="0" marL="50800" marR="203833" rtl="0" algn="ctr">
                        <a:lnSpc>
                          <a:spcPct val="1083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for student success.</a:t>
                      </a:r>
                      <a:endParaRPr b="1" sz="16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69215" rtl="0" algn="l">
                        <a:lnSpc>
                          <a:spcPct val="1083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School counselors plan what behaviors each and every student will learn by:</a:t>
                      </a:r>
                      <a:endParaRPr sz="1300" u="none" cap="none" strike="noStrike">
                        <a:latin typeface="Calibri"/>
                        <a:ea typeface="Calibri"/>
                        <a:cs typeface="Calibri"/>
                        <a:sym typeface="Calibri"/>
                      </a:endParaRPr>
                    </a:p>
                    <a:p>
                      <a:pPr indent="-311150" lvl="0" marL="457200" marR="104775" rtl="0" algn="l">
                        <a:lnSpc>
                          <a:spcPct val="108300"/>
                        </a:lnSpc>
                        <a:spcBef>
                          <a:spcPts val="0"/>
                        </a:spcBef>
                        <a:spcAft>
                          <a:spcPts val="0"/>
                        </a:spcAft>
                        <a:buClr>
                          <a:srgbClr val="A32036"/>
                        </a:buClr>
                        <a:buSzPts val="1300"/>
                        <a:buFont typeface="Calibri"/>
                        <a:buChar char="❖"/>
                      </a:pPr>
                      <a:r>
                        <a:rPr lang="en-US" sz="1300" u="none" cap="none" strike="noStrike">
                          <a:latin typeface="Calibri"/>
                          <a:ea typeface="Calibri"/>
                          <a:cs typeface="Calibri"/>
                          <a:sym typeface="Calibri"/>
                        </a:rPr>
                        <a:t>Identifying specific standards in the </a:t>
                      </a:r>
                      <a:r>
                        <a:rPr lang="en-US" sz="1300" u="sng" cap="none" strike="noStrike">
                          <a:solidFill>
                            <a:srgbClr val="215E9E"/>
                          </a:solidFill>
                          <a:latin typeface="Calibri"/>
                          <a:ea typeface="Calibri"/>
                          <a:cs typeface="Calibri"/>
                          <a:sym typeface="Calibri"/>
                          <a:hlinkClick r:id="rId3">
                            <a:extLst>
                              <a:ext uri="{A12FA001-AC4F-418D-AE19-62706E023703}">
                                <ahyp:hlinkClr val="tx"/>
                              </a:ext>
                            </a:extLst>
                          </a:hlinkClick>
                        </a:rPr>
                        <a:t>ASCA Student Standards delivery </a:t>
                      </a:r>
                      <a:r>
                        <a:rPr lang="en-US" sz="1300" u="none" cap="none" strike="noStrike">
                          <a:solidFill>
                            <a:srgbClr val="215E9E"/>
                          </a:solidFill>
                          <a:latin typeface="Calibri"/>
                          <a:ea typeface="Calibri"/>
                          <a:cs typeface="Calibri"/>
                          <a:sym typeface="Calibri"/>
                        </a:rPr>
                        <a:t> </a:t>
                      </a:r>
                      <a:r>
                        <a:rPr lang="en-US" sz="1300" u="sng" cap="none" strike="noStrike">
                          <a:solidFill>
                            <a:srgbClr val="215E9E"/>
                          </a:solidFill>
                          <a:latin typeface="Calibri"/>
                          <a:ea typeface="Calibri"/>
                          <a:cs typeface="Calibri"/>
                          <a:sym typeface="Calibri"/>
                          <a:hlinkClick r:id="rId4">
                            <a:extLst>
                              <a:ext uri="{A12FA001-AC4F-418D-AE19-62706E023703}">
                                <ahyp:hlinkClr val="tx"/>
                              </a:ext>
                            </a:extLst>
                          </a:hlinkClick>
                        </a:rPr>
                        <a:t>plan </a:t>
                      </a:r>
                      <a:r>
                        <a:rPr lang="en-US" sz="1300" u="none" cap="none" strike="noStrike">
                          <a:latin typeface="Calibri"/>
                          <a:ea typeface="Calibri"/>
                          <a:cs typeface="Calibri"/>
                          <a:sym typeface="Calibri"/>
                        </a:rPr>
                        <a:t>that will be delivered in Tier 1 and 2 settings</a:t>
                      </a:r>
                      <a:endParaRPr sz="1300" u="none" cap="none" strike="noStrike">
                        <a:latin typeface="Calibri"/>
                        <a:ea typeface="Calibri"/>
                        <a:cs typeface="Calibri"/>
                        <a:sym typeface="Calibri"/>
                      </a:endParaRPr>
                    </a:p>
                    <a:p>
                      <a:pPr indent="-311150" lvl="0" marL="457200" marR="104775" rtl="0" algn="l">
                        <a:lnSpc>
                          <a:spcPct val="108300"/>
                        </a:lnSpc>
                        <a:spcBef>
                          <a:spcPts val="0"/>
                        </a:spcBef>
                        <a:spcAft>
                          <a:spcPts val="0"/>
                        </a:spcAft>
                        <a:buClr>
                          <a:srgbClr val="A32036"/>
                        </a:buClr>
                        <a:buSzPts val="1300"/>
                        <a:buFont typeface="Calibri"/>
                        <a:buChar char="❖"/>
                      </a:pPr>
                      <a:r>
                        <a:rPr lang="en-US" sz="1300" u="none" cap="none" strike="noStrike">
                          <a:latin typeface="Calibri"/>
                          <a:ea typeface="Calibri"/>
                          <a:cs typeface="Calibri"/>
                          <a:sym typeface="Calibri"/>
                        </a:rPr>
                        <a:t>planning how the standards will be delivered using </a:t>
                      </a:r>
                      <a:r>
                        <a:rPr lang="en-US" sz="1300" u="sng" cap="none" strike="noStrike">
                          <a:solidFill>
                            <a:srgbClr val="215E9E"/>
                          </a:solidFill>
                          <a:latin typeface="Calibri"/>
                          <a:ea typeface="Calibri"/>
                          <a:cs typeface="Calibri"/>
                          <a:sym typeface="Calibri"/>
                          <a:hlinkClick r:id="rId5">
                            <a:extLst>
                              <a:ext uri="{A12FA001-AC4F-418D-AE19-62706E023703}">
                                <ahyp:hlinkClr val="tx"/>
                              </a:ext>
                            </a:extLst>
                          </a:hlinkClick>
                        </a:rPr>
                        <a:t>lesson plans </a:t>
                      </a:r>
                      <a:r>
                        <a:rPr lang="en-US" sz="1300" u="none" cap="none" strike="noStrike">
                          <a:latin typeface="Calibri"/>
                          <a:ea typeface="Calibri"/>
                          <a:cs typeface="Calibri"/>
                          <a:sym typeface="Calibri"/>
                        </a:rPr>
                        <a:t>and </a:t>
                      </a:r>
                      <a:r>
                        <a:rPr lang="en-US" sz="1300" u="sng" cap="none" strike="noStrike">
                          <a:solidFill>
                            <a:srgbClr val="215E9E"/>
                          </a:solidFill>
                          <a:latin typeface="Calibri"/>
                          <a:ea typeface="Calibri"/>
                          <a:cs typeface="Calibri"/>
                          <a:sym typeface="Calibri"/>
                          <a:hlinkClick r:id="rId6">
                            <a:extLst>
                              <a:ext uri="{A12FA001-AC4F-418D-AE19-62706E023703}">
                                <ahyp:hlinkClr val="tx"/>
                              </a:ext>
                            </a:extLst>
                          </a:hlinkClick>
                        </a:rPr>
                        <a:t>small-group sessions plan</a:t>
                      </a:r>
                      <a:endParaRPr sz="1300" u="none" cap="none" strike="noStrike">
                        <a:latin typeface="Calibri"/>
                        <a:ea typeface="Calibri"/>
                        <a:cs typeface="Calibri"/>
                        <a:sym typeface="Calibri"/>
                      </a:endParaRPr>
                    </a:p>
                    <a:p>
                      <a:pPr indent="-311150" lvl="0" marL="457200" marR="104775" rtl="0" algn="l">
                        <a:lnSpc>
                          <a:spcPct val="108300"/>
                        </a:lnSpc>
                        <a:spcBef>
                          <a:spcPts val="0"/>
                        </a:spcBef>
                        <a:spcAft>
                          <a:spcPts val="0"/>
                        </a:spcAft>
                        <a:buClr>
                          <a:srgbClr val="A32036"/>
                        </a:buClr>
                        <a:buSzPts val="1300"/>
                        <a:buFont typeface="Calibri"/>
                        <a:buChar char="❖"/>
                      </a:pPr>
                      <a:r>
                        <a:rPr lang="en-US" sz="1300" u="none" cap="none" strike="noStrike">
                          <a:latin typeface="Calibri"/>
                          <a:ea typeface="Calibri"/>
                          <a:cs typeface="Calibri"/>
                          <a:sym typeface="Calibri"/>
                        </a:rPr>
                        <a:t>using these standards to provide focus for individual sessions with students.</a:t>
                      </a:r>
                      <a:endParaRPr sz="13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91440" rtl="0" algn="ctr">
                        <a:lnSpc>
                          <a:spcPct val="1083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Identifies behaviors standards from the ASCA Student Standards school counselors deliver in classrooms, large groups, small groups and individually to enhance life- readiness for each and every student.</a:t>
                      </a:r>
                      <a:endParaRPr sz="13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1094975">
                <a:tc>
                  <a:txBody>
                    <a:bodyPr/>
                    <a:lstStyle/>
                    <a:p>
                      <a:pPr indent="0" lvl="0" marL="50800" marR="160655" rtl="0" algn="ctr">
                        <a:lnSpc>
                          <a:spcPct val="1083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Identify and address</a:t>
                      </a:r>
                      <a:endParaRPr b="1" sz="1600" u="none" cap="none" strike="noStrike">
                        <a:latin typeface="Calibri"/>
                        <a:ea typeface="Calibri"/>
                        <a:cs typeface="Calibri"/>
                        <a:sym typeface="Calibri"/>
                      </a:endParaRPr>
                    </a:p>
                    <a:p>
                      <a:pPr indent="0" lvl="0" marL="50800" marR="111125" rtl="0" algn="ctr">
                        <a:lnSpc>
                          <a:spcPct val="1083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achievement gaps.</a:t>
                      </a:r>
                      <a:endParaRPr b="1" sz="16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75565" rtl="0" algn="ctr">
                        <a:lnSpc>
                          <a:spcPct val="1083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School counselors identify </a:t>
                      </a:r>
                      <a:r>
                        <a:rPr lang="en-US" sz="1300" u="sng" cap="none" strike="noStrike">
                          <a:solidFill>
                            <a:srgbClr val="215E9E"/>
                          </a:solidFill>
                          <a:latin typeface="Calibri"/>
                          <a:ea typeface="Calibri"/>
                          <a:cs typeface="Calibri"/>
                          <a:sym typeface="Calibri"/>
                          <a:hlinkClick r:id="rId7">
                            <a:extLst>
                              <a:ext uri="{A12FA001-AC4F-418D-AE19-62706E023703}">
                                <ahyp:hlinkClr val="tx"/>
                              </a:ext>
                            </a:extLst>
                          </a:hlinkClick>
                        </a:rPr>
                        <a:t>school </a:t>
                      </a:r>
                      <a:r>
                        <a:rPr lang="en-US" sz="1300" u="none" cap="none" strike="noStrike">
                          <a:solidFill>
                            <a:srgbClr val="215E9E"/>
                          </a:solidFill>
                          <a:latin typeface="Calibri"/>
                          <a:ea typeface="Calibri"/>
                          <a:cs typeface="Calibri"/>
                          <a:sym typeface="Calibri"/>
                        </a:rPr>
                        <a:t> </a:t>
                      </a:r>
                      <a:r>
                        <a:rPr lang="en-US" sz="1300" u="sng" cap="none" strike="noStrike">
                          <a:solidFill>
                            <a:srgbClr val="215E9E"/>
                          </a:solidFill>
                          <a:latin typeface="Calibri"/>
                          <a:ea typeface="Calibri"/>
                          <a:cs typeface="Calibri"/>
                          <a:sym typeface="Calibri"/>
                          <a:hlinkClick r:id="rId8">
                            <a:extLst>
                              <a:ext uri="{A12FA001-AC4F-418D-AE19-62706E023703}">
                                <ahyp:hlinkClr val="tx"/>
                              </a:ext>
                            </a:extLst>
                          </a:hlinkClick>
                        </a:rPr>
                        <a:t>counseling data priorities </a:t>
                      </a:r>
                      <a:r>
                        <a:rPr lang="en-US" sz="1300" u="none" cap="none" strike="noStrike">
                          <a:latin typeface="Calibri"/>
                          <a:ea typeface="Calibri"/>
                          <a:cs typeface="Calibri"/>
                          <a:sym typeface="Calibri"/>
                        </a:rPr>
                        <a:t>that align with the school improvement plan and create </a:t>
                      </a:r>
                      <a:r>
                        <a:rPr lang="en-US" sz="1300" u="sng" cap="none" strike="noStrike">
                          <a:solidFill>
                            <a:srgbClr val="215E9E"/>
                          </a:solidFill>
                          <a:latin typeface="Calibri"/>
                          <a:ea typeface="Calibri"/>
                          <a:cs typeface="Calibri"/>
                          <a:sym typeface="Calibri"/>
                          <a:hlinkClick r:id="rId9">
                            <a:extLst>
                              <a:ext uri="{A12FA001-AC4F-418D-AE19-62706E023703}">
                                <ahyp:hlinkClr val="tx"/>
                              </a:ext>
                            </a:extLst>
                          </a:hlinkClick>
                        </a:rPr>
                        <a:t>achievement gap plans </a:t>
                      </a:r>
                      <a:r>
                        <a:rPr lang="en-US" sz="1300" u="none" cap="none" strike="noStrike">
                          <a:latin typeface="Calibri"/>
                          <a:ea typeface="Calibri"/>
                          <a:cs typeface="Calibri"/>
                          <a:sym typeface="Calibri"/>
                        </a:rPr>
                        <a:t>to address the needs of students who are not reaching achievement goals or benchmarks.</a:t>
                      </a:r>
                      <a:endParaRPr sz="13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76835" rtl="0" algn="ctr">
                        <a:lnSpc>
                          <a:spcPct val="1083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Focuses attention on achievement gaps for students not meeting achievement benchmarks and connects the gaps to contributing factors, such as attendance, discipline and policies/procedures (e.g., patterns in course enrollment or discipline policies)</a:t>
                      </a:r>
                      <a:endParaRPr sz="13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1829700">
                <a:tc>
                  <a:txBody>
                    <a:bodyPr/>
                    <a:lstStyle/>
                    <a:p>
                      <a:pPr indent="0" lvl="0" marL="50800" marR="47625" rtl="0" algn="ctr">
                        <a:lnSpc>
                          <a:spcPct val="1083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Plan and monitor time.</a:t>
                      </a:r>
                      <a:endParaRPr b="1" sz="16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311150" lvl="0" marL="457200" marR="71755" rtl="0" algn="l">
                        <a:lnSpc>
                          <a:spcPct val="108300"/>
                        </a:lnSpc>
                        <a:spcBef>
                          <a:spcPts val="0"/>
                        </a:spcBef>
                        <a:spcAft>
                          <a:spcPts val="0"/>
                        </a:spcAft>
                        <a:buClr>
                          <a:srgbClr val="A32036"/>
                        </a:buClr>
                        <a:buSzPts val="1300"/>
                        <a:buFont typeface="Calibri"/>
                        <a:buChar char="❖"/>
                      </a:pPr>
                      <a:r>
                        <a:rPr lang="en-US" sz="1300" u="none" cap="none" strike="noStrike">
                          <a:latin typeface="Calibri"/>
                          <a:ea typeface="Calibri"/>
                          <a:cs typeface="Calibri"/>
                          <a:sym typeface="Calibri"/>
                        </a:rPr>
                        <a:t>Use weekly calendars to prioritize, plan and publicize day-to-day work.</a:t>
                      </a:r>
                      <a:endParaRPr sz="1300" u="none" cap="none" strike="noStrike">
                        <a:latin typeface="Calibri"/>
                        <a:ea typeface="Calibri"/>
                        <a:cs typeface="Calibri"/>
                        <a:sym typeface="Calibri"/>
                      </a:endParaRPr>
                    </a:p>
                    <a:p>
                      <a:pPr indent="-311150" lvl="0" marL="457200" marR="71755" rtl="0" algn="l">
                        <a:lnSpc>
                          <a:spcPct val="108300"/>
                        </a:lnSpc>
                        <a:spcBef>
                          <a:spcPts val="0"/>
                        </a:spcBef>
                        <a:spcAft>
                          <a:spcPts val="0"/>
                        </a:spcAft>
                        <a:buClr>
                          <a:srgbClr val="A32036"/>
                        </a:buClr>
                        <a:buSzPts val="1300"/>
                        <a:buFont typeface="Calibri"/>
                        <a:buChar char="❖"/>
                      </a:pPr>
                      <a:r>
                        <a:rPr lang="en-US" sz="1300" u="none" cap="none" strike="noStrike">
                          <a:latin typeface="Calibri"/>
                          <a:ea typeface="Calibri"/>
                          <a:cs typeface="Calibri"/>
                          <a:sym typeface="Calibri"/>
                        </a:rPr>
                        <a:t>Publicize an annual calendar, which includes all major school counseling activities, to students, families and education partners.</a:t>
                      </a:r>
                      <a:endParaRPr sz="1300" u="none" cap="none" strike="noStrike">
                        <a:latin typeface="Calibri"/>
                        <a:ea typeface="Calibri"/>
                        <a:cs typeface="Calibri"/>
                        <a:sym typeface="Calibri"/>
                      </a:endParaRPr>
                    </a:p>
                    <a:p>
                      <a:pPr indent="-311150" lvl="0" marL="457200" marR="71755" rtl="0" algn="l">
                        <a:lnSpc>
                          <a:spcPct val="108300"/>
                        </a:lnSpc>
                        <a:spcBef>
                          <a:spcPts val="0"/>
                        </a:spcBef>
                        <a:spcAft>
                          <a:spcPts val="0"/>
                        </a:spcAft>
                        <a:buClr>
                          <a:srgbClr val="A32036"/>
                        </a:buClr>
                        <a:buSzPts val="1300"/>
                        <a:buFont typeface="Calibri"/>
                        <a:buChar char="❖"/>
                      </a:pPr>
                      <a:r>
                        <a:rPr lang="en-US" sz="1300" u="sng" cap="none" strike="noStrike">
                          <a:solidFill>
                            <a:srgbClr val="215E9E"/>
                          </a:solidFill>
                          <a:latin typeface="Calibri"/>
                          <a:ea typeface="Calibri"/>
                          <a:cs typeface="Calibri"/>
                          <a:sym typeface="Calibri"/>
                          <a:hlinkClick r:id="rId10">
                            <a:extLst>
                              <a:ext uri="{A12FA001-AC4F-418D-AE19-62706E023703}">
                                <ahyp:hlinkClr val="tx"/>
                              </a:ext>
                            </a:extLst>
                          </a:hlinkClick>
                        </a:rPr>
                        <a:t>Monitor use of time. </a:t>
                      </a:r>
                      <a:r>
                        <a:rPr lang="en-US" sz="1300" u="none" cap="none" strike="noStrike">
                          <a:latin typeface="Calibri"/>
                          <a:ea typeface="Calibri"/>
                          <a:cs typeface="Calibri"/>
                          <a:sym typeface="Calibri"/>
                        </a:rPr>
                        <a:t>ASCA recommends school counselors spend at least 80% of their time in direct and indirect services to students and 20% or less in program planning and school support.</a:t>
                      </a:r>
                      <a:endParaRPr sz="13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54610" rtl="0" algn="ctr">
                        <a:lnSpc>
                          <a:spcPct val="1083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Communicates all of the school counseling activities delivered to each and every student and documents the school counselor’s appropriate use of time to ensure their ability to address success for each and every student in their caseload.</a:t>
                      </a:r>
                      <a:endParaRPr sz="13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graphicFrame>
        <p:nvGraphicFramePr>
          <p:cNvPr id="830" name="Google Shape;830;g37419fbb3e5_0_1311"/>
          <p:cNvGraphicFramePr/>
          <p:nvPr/>
        </p:nvGraphicFramePr>
        <p:xfrm>
          <a:off x="111549" y="1057987"/>
          <a:ext cx="3000000" cy="3000000"/>
        </p:xfrm>
        <a:graphic>
          <a:graphicData uri="http://schemas.openxmlformats.org/drawingml/2006/table">
            <a:tbl>
              <a:tblPr bandRow="1" firstRow="1">
                <a:noFill/>
                <a:tableStyleId>{4E0DD41E-5D22-48AE-A65A-DCC559166592}</a:tableStyleId>
              </a:tblPr>
              <a:tblGrid>
                <a:gridCol w="1448750"/>
                <a:gridCol w="3488475"/>
                <a:gridCol w="2703350"/>
              </a:tblGrid>
              <a:tr h="1281475">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Purpose</a:t>
                      </a:r>
                      <a:endParaRPr b="1" sz="1400" u="none" cap="none" strike="noStrike">
                        <a:latin typeface="Calibri"/>
                        <a:ea typeface="Calibri"/>
                        <a:cs typeface="Calibri"/>
                        <a:sym typeface="Calibri"/>
                      </a:endParaRPr>
                    </a:p>
                  </a:txBody>
                  <a:tcPr marT="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Description</a:t>
                      </a:r>
                      <a:endParaRPr b="1" sz="1400" u="none" cap="none" strike="noStrike">
                        <a:latin typeface="Calibri"/>
                        <a:ea typeface="Calibri"/>
                        <a:cs typeface="Calibri"/>
                        <a:sym typeface="Calibri"/>
                      </a:endParaRPr>
                    </a:p>
                  </a:txBody>
                  <a:tcPr marT="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c>
                  <a:txBody>
                    <a:bodyPr/>
                    <a:lstStyle/>
                    <a:p>
                      <a:pPr indent="0" lvl="0" marL="50800" marR="59055" rtl="0" algn="ctr">
                        <a:lnSpc>
                          <a:spcPct val="108300"/>
                        </a:lnSpc>
                        <a:spcBef>
                          <a:spcPts val="0"/>
                        </a:spcBef>
                        <a:spcAft>
                          <a:spcPts val="0"/>
                        </a:spcAft>
                        <a:buClr>
                          <a:srgbClr val="000000"/>
                        </a:buClr>
                        <a:buSzPts val="1400"/>
                        <a:buFont typeface="Arial"/>
                        <a:buNone/>
                      </a:pPr>
                      <a:r>
                        <a:rPr b="1" lang="en-US" sz="1400" u="none" cap="none" strike="noStrike">
                          <a:latin typeface="Calibri"/>
                          <a:ea typeface="Calibri"/>
                          <a:cs typeface="Calibri"/>
                          <a:sym typeface="Calibri"/>
                        </a:rPr>
                        <a:t>How the School Counseling Program Promotes Success for Each and Every Student</a:t>
                      </a:r>
                      <a:endParaRPr b="1"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r>
              <a:tr h="3193425">
                <a:tc>
                  <a:txBody>
                    <a:bodyPr/>
                    <a:lstStyle/>
                    <a:p>
                      <a:pPr indent="0" lvl="0" marL="50800" marR="118110" rtl="0" algn="ctr">
                        <a:lnSpc>
                          <a:spcPct val="108300"/>
                        </a:lnSpc>
                        <a:spcBef>
                          <a:spcPts val="0"/>
                        </a:spcBef>
                        <a:spcAft>
                          <a:spcPts val="0"/>
                        </a:spcAft>
                        <a:buClr>
                          <a:srgbClr val="000000"/>
                        </a:buClr>
                        <a:buSzPts val="1500"/>
                        <a:buFont typeface="Arial"/>
                        <a:buNone/>
                      </a:pPr>
                      <a:r>
                        <a:rPr b="1" lang="en-US" sz="1500" u="none" cap="none" strike="noStrike">
                          <a:latin typeface="Calibri"/>
                          <a:ea typeface="Calibri"/>
                          <a:cs typeface="Calibri"/>
                          <a:sym typeface="Calibri"/>
                        </a:rPr>
                        <a:t>Educate about and advocate for the school counseling program.</a:t>
                      </a:r>
                      <a:endParaRPr b="1" sz="15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317500" lvl="0" marL="457200" marR="128270" rtl="0" algn="l">
                        <a:lnSpc>
                          <a:spcPct val="108300"/>
                        </a:lnSpc>
                        <a:spcBef>
                          <a:spcPts val="0"/>
                        </a:spcBef>
                        <a:spcAft>
                          <a:spcPts val="0"/>
                        </a:spcAft>
                        <a:buClr>
                          <a:srgbClr val="A32036"/>
                        </a:buClr>
                        <a:buSzPts val="1400"/>
                        <a:buFont typeface="Calibri"/>
                        <a:buChar char="❖"/>
                      </a:pPr>
                      <a:r>
                        <a:rPr lang="en-US" sz="1400" u="none" cap="none" strike="noStrike">
                          <a:latin typeface="Calibri"/>
                          <a:ea typeface="Calibri"/>
                          <a:cs typeface="Calibri"/>
                          <a:sym typeface="Calibri"/>
                        </a:rPr>
                        <a:t>Hold the </a:t>
                      </a:r>
                      <a:r>
                        <a:rPr lang="en-US" sz="1400" u="sng" cap="none" strike="noStrike">
                          <a:solidFill>
                            <a:srgbClr val="215E9E"/>
                          </a:solidFill>
                          <a:latin typeface="Calibri"/>
                          <a:ea typeface="Calibri"/>
                          <a:cs typeface="Calibri"/>
                          <a:sym typeface="Calibri"/>
                          <a:hlinkClick r:id="rId3">
                            <a:extLst>
                              <a:ext uri="{A12FA001-AC4F-418D-AE19-62706E023703}">
                                <ahyp:hlinkClr val="tx"/>
                              </a:ext>
                            </a:extLst>
                          </a:hlinkClick>
                        </a:rPr>
                        <a:t>annual administrator </a:t>
                      </a:r>
                      <a:r>
                        <a:rPr lang="en-US" sz="1400" u="none" cap="none" strike="noStrike">
                          <a:solidFill>
                            <a:srgbClr val="215E9E"/>
                          </a:solidFill>
                          <a:latin typeface="Calibri"/>
                          <a:ea typeface="Calibri"/>
                          <a:cs typeface="Calibri"/>
                          <a:sym typeface="Calibri"/>
                        </a:rPr>
                        <a:t> </a:t>
                      </a:r>
                      <a:r>
                        <a:rPr lang="en-US" sz="1400" u="sng" cap="none" strike="noStrike">
                          <a:solidFill>
                            <a:srgbClr val="215E9E"/>
                          </a:solidFill>
                          <a:latin typeface="Calibri"/>
                          <a:ea typeface="Calibri"/>
                          <a:cs typeface="Calibri"/>
                          <a:sym typeface="Calibri"/>
                          <a:hlinkClick r:id="rId4">
                            <a:extLst>
                              <a:ext uri="{A12FA001-AC4F-418D-AE19-62706E023703}">
                                <ahyp:hlinkClr val="tx"/>
                              </a:ext>
                            </a:extLst>
                          </a:hlinkClick>
                        </a:rPr>
                        <a:t>conference </a:t>
                      </a:r>
                      <a:r>
                        <a:rPr lang="en-US" sz="1400" u="none" cap="none" strike="noStrike">
                          <a:latin typeface="Calibri"/>
                          <a:ea typeface="Calibri"/>
                          <a:cs typeface="Calibri"/>
                          <a:sym typeface="Calibri"/>
                        </a:rPr>
                        <a:t>with the administrator in charge of the school counseling program to educate about the program’s impact and advocate for its organization, goals, plans and use of time.</a:t>
                      </a:r>
                      <a:endParaRPr sz="1400" u="none" cap="none" strike="noStrike">
                        <a:latin typeface="Calibri"/>
                        <a:ea typeface="Calibri"/>
                        <a:cs typeface="Calibri"/>
                        <a:sym typeface="Calibri"/>
                      </a:endParaRPr>
                    </a:p>
                    <a:p>
                      <a:pPr indent="-317500" lvl="0" marL="457200" marR="128270" rtl="0" algn="l">
                        <a:lnSpc>
                          <a:spcPct val="108300"/>
                        </a:lnSpc>
                        <a:spcBef>
                          <a:spcPts val="0"/>
                        </a:spcBef>
                        <a:spcAft>
                          <a:spcPts val="0"/>
                        </a:spcAft>
                        <a:buClr>
                          <a:srgbClr val="A32036"/>
                        </a:buClr>
                        <a:buSzPts val="1400"/>
                        <a:buFont typeface="Calibri"/>
                        <a:buChar char="❖"/>
                      </a:pPr>
                      <a:r>
                        <a:rPr lang="en-US" sz="1400" u="none" cap="none" strike="noStrike">
                          <a:latin typeface="Calibri"/>
                          <a:ea typeface="Calibri"/>
                          <a:cs typeface="Calibri"/>
                          <a:sym typeface="Calibri"/>
                        </a:rPr>
                        <a:t>Hold </a:t>
                      </a:r>
                      <a:r>
                        <a:rPr lang="en-US" sz="1400" u="sng" cap="none" strike="noStrike">
                          <a:solidFill>
                            <a:srgbClr val="215E9E"/>
                          </a:solidFill>
                          <a:latin typeface="Calibri"/>
                          <a:ea typeface="Calibri"/>
                          <a:cs typeface="Calibri"/>
                          <a:sym typeface="Calibri"/>
                          <a:hlinkClick r:id="rId5">
                            <a:extLst>
                              <a:ext uri="{A12FA001-AC4F-418D-AE19-62706E023703}">
                                <ahyp:hlinkClr val="tx"/>
                              </a:ext>
                            </a:extLst>
                          </a:hlinkClick>
                        </a:rPr>
                        <a:t>fall </a:t>
                      </a:r>
                      <a:r>
                        <a:rPr lang="en-US" sz="1400" u="none" cap="none" strike="noStrike">
                          <a:latin typeface="Calibri"/>
                          <a:ea typeface="Calibri"/>
                          <a:cs typeface="Calibri"/>
                          <a:sym typeface="Calibri"/>
                        </a:rPr>
                        <a:t>and </a:t>
                      </a:r>
                      <a:r>
                        <a:rPr lang="en-US" sz="1400" u="sng" cap="none" strike="noStrike">
                          <a:solidFill>
                            <a:srgbClr val="215E9E"/>
                          </a:solidFill>
                          <a:latin typeface="Calibri"/>
                          <a:ea typeface="Calibri"/>
                          <a:cs typeface="Calibri"/>
                          <a:sym typeface="Calibri"/>
                          <a:hlinkClick r:id="rId6">
                            <a:extLst>
                              <a:ext uri="{A12FA001-AC4F-418D-AE19-62706E023703}">
                                <ahyp:hlinkClr val="tx"/>
                              </a:ext>
                            </a:extLst>
                          </a:hlinkClick>
                        </a:rPr>
                        <a:t>spring advisory council</a:t>
                      </a:r>
                      <a:r>
                        <a:rPr lang="en-US" sz="1400" u="none" cap="none" strike="noStrike">
                          <a:solidFill>
                            <a:srgbClr val="215E9E"/>
                          </a:solidFill>
                          <a:latin typeface="Calibri"/>
                          <a:ea typeface="Calibri"/>
                          <a:cs typeface="Calibri"/>
                          <a:sym typeface="Calibri"/>
                        </a:rPr>
                        <a:t> </a:t>
                      </a:r>
                      <a:r>
                        <a:rPr lang="en-US" sz="1400" u="sng" cap="none" strike="noStrike">
                          <a:solidFill>
                            <a:srgbClr val="215E9E"/>
                          </a:solidFill>
                          <a:latin typeface="Calibri"/>
                          <a:ea typeface="Calibri"/>
                          <a:cs typeface="Calibri"/>
                          <a:sym typeface="Calibri"/>
                          <a:hlinkClick r:id="rId7">
                            <a:extLst>
                              <a:ext uri="{A12FA001-AC4F-418D-AE19-62706E023703}">
                                <ahyp:hlinkClr val="tx"/>
                              </a:ext>
                            </a:extLst>
                          </a:hlinkClick>
                        </a:rPr>
                        <a:t>meetings </a:t>
                      </a:r>
                      <a:r>
                        <a:rPr lang="en-US" sz="1400" u="none" cap="none" strike="noStrike">
                          <a:latin typeface="Calibri"/>
                          <a:ea typeface="Calibri"/>
                          <a:cs typeface="Calibri"/>
                          <a:sym typeface="Calibri"/>
                        </a:rPr>
                        <a:t>to educate education partners about the program’s impact and advocate for the support and role of the school counselor.</a:t>
                      </a:r>
                      <a:endParaRPr sz="1400" u="none" cap="none" strike="noStrike">
                        <a:latin typeface="Calibri"/>
                        <a:ea typeface="Calibri"/>
                        <a:cs typeface="Calibri"/>
                        <a:sym typeface="Calibri"/>
                      </a:endParaRPr>
                    </a:p>
                    <a:p>
                      <a:pPr indent="-317500" lvl="0" marL="457200" marR="128270" rtl="0" algn="l">
                        <a:lnSpc>
                          <a:spcPct val="108300"/>
                        </a:lnSpc>
                        <a:spcBef>
                          <a:spcPts val="0"/>
                        </a:spcBef>
                        <a:spcAft>
                          <a:spcPts val="0"/>
                        </a:spcAft>
                        <a:buClr>
                          <a:srgbClr val="A32036"/>
                        </a:buClr>
                        <a:buSzPts val="1400"/>
                        <a:buFont typeface="Calibri"/>
                        <a:buChar char="❖"/>
                      </a:pPr>
                      <a:r>
                        <a:rPr lang="en-US" sz="1400" u="none" cap="none" strike="noStrike">
                          <a:latin typeface="Calibri"/>
                          <a:ea typeface="Calibri"/>
                          <a:cs typeface="Calibri"/>
                          <a:sym typeface="Calibri"/>
                        </a:rPr>
                        <a:t>Communicate school counseling program information to students and families, and share the program’s impact with decision- makers and other education partners.</a:t>
                      </a:r>
                      <a:endParaRPr sz="1400" u="none" cap="none" strike="noStrike">
                        <a:latin typeface="Calibri"/>
                        <a:ea typeface="Calibri"/>
                        <a:cs typeface="Calibri"/>
                        <a:sym typeface="Calibri"/>
                      </a:endParaRPr>
                    </a:p>
                  </a:txBody>
                  <a:tcPr marT="6350" marB="0" marR="0" marL="0">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69215" rtl="0" algn="ctr">
                        <a:lnSpc>
                          <a:spcPct val="1083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Communicates program priorities and plans for each and every student to the administrator in charge of the school counseling program, as well as other education partners. Gives a voice to education partners through dialogue about how the school counseling program addresses success for each and every student</a:t>
                      </a:r>
                      <a:endParaRPr sz="14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bl>
          </a:graphicData>
        </a:graphic>
      </p:graphicFrame>
      <p:pic>
        <p:nvPicPr>
          <p:cNvPr descr="A red circle with white text and black clock&#10;&#10;AI-generated content may be incorrect." id="831" name="Google Shape;831;g37419fbb3e5_0_1311"/>
          <p:cNvPicPr preferRelativeResize="0"/>
          <p:nvPr/>
        </p:nvPicPr>
        <p:blipFill rotWithShape="1">
          <a:blip r:embed="rId8">
            <a:alphaModFix/>
          </a:blip>
          <a:srcRect b="0" l="0" r="0" t="0"/>
          <a:stretch/>
        </p:blipFill>
        <p:spPr>
          <a:xfrm>
            <a:off x="7871722" y="1264500"/>
            <a:ext cx="4363753" cy="3516326"/>
          </a:xfrm>
          <a:prstGeom prst="rect">
            <a:avLst/>
          </a:prstGeom>
          <a:noFill/>
          <a:ln>
            <a:noFill/>
          </a:ln>
        </p:spPr>
      </p:pic>
      <p:sp>
        <p:nvSpPr>
          <p:cNvPr id="832" name="Google Shape;832;g37419fbb3e5_0_1311"/>
          <p:cNvSpPr txBox="1"/>
          <p:nvPr/>
        </p:nvSpPr>
        <p:spPr>
          <a:xfrm>
            <a:off x="415867" y="152604"/>
            <a:ext cx="31926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Calibri"/>
                <a:ea typeface="Calibri"/>
                <a:cs typeface="Calibri"/>
                <a:sym typeface="Calibri"/>
              </a:rPr>
              <a:t>Manage</a:t>
            </a:r>
            <a:endParaRPr b="1" i="0" sz="5000" u="none" cap="none" strike="noStrike">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graphicFrame>
        <p:nvGraphicFramePr>
          <p:cNvPr id="837" name="Google Shape;837;g37419fbb3e5_0_1317"/>
          <p:cNvGraphicFramePr/>
          <p:nvPr/>
        </p:nvGraphicFramePr>
        <p:xfrm>
          <a:off x="92900" y="1338883"/>
          <a:ext cx="3000000" cy="3000000"/>
        </p:xfrm>
        <a:graphic>
          <a:graphicData uri="http://schemas.openxmlformats.org/drawingml/2006/table">
            <a:tbl>
              <a:tblPr bandRow="1" firstRow="1">
                <a:noFill/>
                <a:tableStyleId>{4E0DD41E-5D22-48AE-A65A-DCC559166592}</a:tableStyleId>
              </a:tblPr>
              <a:tblGrid>
                <a:gridCol w="1354000"/>
                <a:gridCol w="2000550"/>
                <a:gridCol w="2483800"/>
              </a:tblGrid>
              <a:tr h="921925">
                <a:tc>
                  <a:txBody>
                    <a:bodyPr/>
                    <a:lstStyle/>
                    <a:p>
                      <a:pPr indent="0" lvl="0" marL="0" marR="0" rtl="0" algn="ctr">
                        <a:lnSpc>
                          <a:spcPct val="100000"/>
                        </a:lnSpc>
                        <a:spcBef>
                          <a:spcPts val="0"/>
                        </a:spcBef>
                        <a:spcAft>
                          <a:spcPts val="0"/>
                        </a:spcAft>
                        <a:buClr>
                          <a:srgbClr val="000000"/>
                        </a:buClr>
                        <a:buSzPts val="1500"/>
                        <a:buFont typeface="Arial"/>
                        <a:buNone/>
                      </a:pPr>
                      <a:r>
                        <a:rPr b="1" lang="en-US" sz="1500" u="none" cap="none" strike="noStrike">
                          <a:latin typeface="Calibri"/>
                          <a:ea typeface="Calibri"/>
                          <a:cs typeface="Calibri"/>
                          <a:sym typeface="Calibri"/>
                        </a:rPr>
                        <a:t>Purpose</a:t>
                      </a:r>
                      <a:endParaRPr sz="1500" u="none" cap="none" strike="noStrike">
                        <a:latin typeface="Calibri"/>
                        <a:ea typeface="Calibri"/>
                        <a:cs typeface="Calibri"/>
                        <a:sym typeface="Calibri"/>
                      </a:endParaRPr>
                    </a:p>
                  </a:txBody>
                  <a:tcPr marT="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b="1" lang="en-US" sz="1500" u="none" cap="none" strike="noStrike">
                          <a:latin typeface="Calibri"/>
                          <a:ea typeface="Calibri"/>
                          <a:cs typeface="Calibri"/>
                          <a:sym typeface="Calibri"/>
                        </a:rPr>
                        <a:t>Description</a:t>
                      </a:r>
                      <a:endParaRPr sz="1500" u="none" cap="none" strike="noStrike">
                        <a:latin typeface="Calibri"/>
                        <a:ea typeface="Calibri"/>
                        <a:cs typeface="Calibri"/>
                        <a:sym typeface="Calibri"/>
                      </a:endParaRPr>
                    </a:p>
                  </a:txBody>
                  <a:tcPr marT="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c>
                  <a:txBody>
                    <a:bodyPr/>
                    <a:lstStyle/>
                    <a:p>
                      <a:pPr indent="0" lvl="0" marL="50800" marR="100330" rtl="0" algn="ctr">
                        <a:lnSpc>
                          <a:spcPct val="108300"/>
                        </a:lnSpc>
                        <a:spcBef>
                          <a:spcPts val="0"/>
                        </a:spcBef>
                        <a:spcAft>
                          <a:spcPts val="0"/>
                        </a:spcAft>
                        <a:buClr>
                          <a:srgbClr val="000000"/>
                        </a:buClr>
                        <a:buSzPts val="1500"/>
                        <a:buFont typeface="Arial"/>
                        <a:buNone/>
                      </a:pPr>
                      <a:r>
                        <a:rPr b="1" lang="en-US" sz="1500" u="none" cap="none" strike="noStrike">
                          <a:latin typeface="Calibri"/>
                          <a:ea typeface="Calibri"/>
                          <a:cs typeface="Calibri"/>
                          <a:sym typeface="Calibri"/>
                        </a:rPr>
                        <a:t>How the School Counseling Program Promotes Success for Each and Every Student</a:t>
                      </a:r>
                      <a:endParaRPr sz="15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r>
              <a:tr h="3701175">
                <a:tc>
                  <a:txBody>
                    <a:bodyPr/>
                    <a:lstStyle/>
                    <a:p>
                      <a:pPr indent="0" lvl="0" marL="50800" marR="151765" rtl="0" algn="ctr">
                        <a:lnSpc>
                          <a:spcPct val="1083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Assess the school counseling program for alignment with the ASCA National Model</a:t>
                      </a:r>
                      <a:r>
                        <a:rPr baseline="30000" lang="en-US" sz="1325" u="none" cap="none" strike="noStrike">
                          <a:latin typeface="Calibri"/>
                          <a:ea typeface="Calibri"/>
                          <a:cs typeface="Calibri"/>
                          <a:sym typeface="Calibri"/>
                        </a:rPr>
                        <a:t>®</a:t>
                      </a:r>
                      <a:endParaRPr baseline="30000" sz="1325"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318770" rtl="0" algn="ctr">
                        <a:lnSpc>
                          <a:spcPct val="1083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The</a:t>
                      </a:r>
                      <a:r>
                        <a:rPr lang="en-US" sz="1500" u="sng" cap="none" strike="noStrike">
                          <a:solidFill>
                            <a:srgbClr val="215E9E"/>
                          </a:solidFill>
                          <a:latin typeface="Calibri"/>
                          <a:ea typeface="Calibri"/>
                          <a:cs typeface="Calibri"/>
                          <a:sym typeface="Calibri"/>
                          <a:hlinkClick r:id="rId3">
                            <a:extLst>
                              <a:ext uri="{A12FA001-AC4F-418D-AE19-62706E023703}">
                                <ahyp:hlinkClr val="tx"/>
                              </a:ext>
                            </a:extLst>
                          </a:hlinkClick>
                        </a:rPr>
                        <a:t> School Counseling</a:t>
                      </a:r>
                      <a:r>
                        <a:rPr lang="en-US" sz="1500" u="none" cap="none" strike="noStrike">
                          <a:solidFill>
                            <a:srgbClr val="215E9E"/>
                          </a:solidFill>
                          <a:latin typeface="Calibri"/>
                          <a:ea typeface="Calibri"/>
                          <a:cs typeface="Calibri"/>
                          <a:sym typeface="Calibri"/>
                        </a:rPr>
                        <a:t> </a:t>
                      </a:r>
                      <a:r>
                        <a:rPr lang="en-US" sz="1500" u="sng" cap="none" strike="noStrike">
                          <a:solidFill>
                            <a:srgbClr val="215E9E"/>
                          </a:solidFill>
                          <a:latin typeface="Calibri"/>
                          <a:ea typeface="Calibri"/>
                          <a:cs typeface="Calibri"/>
                          <a:sym typeface="Calibri"/>
                          <a:hlinkClick r:id="rId4">
                            <a:extLst>
                              <a:ext uri="{A12FA001-AC4F-418D-AE19-62706E023703}">
                                <ahyp:hlinkClr val="tx"/>
                              </a:ext>
                            </a:extLst>
                          </a:hlinkClick>
                        </a:rPr>
                        <a:t>Program Assessment</a:t>
                      </a:r>
                      <a:r>
                        <a:rPr lang="en-US" sz="1500" u="none" cap="none" strike="noStrike">
                          <a:solidFill>
                            <a:srgbClr val="215E9E"/>
                          </a:solidFill>
                          <a:latin typeface="Calibri"/>
                          <a:ea typeface="Calibri"/>
                          <a:cs typeface="Calibri"/>
                          <a:sym typeface="Calibri"/>
                        </a:rPr>
                        <a:t> </a:t>
                      </a:r>
                      <a:r>
                        <a:rPr lang="en-US" sz="1500" u="none" cap="none" strike="noStrike">
                          <a:latin typeface="Calibri"/>
                          <a:ea typeface="Calibri"/>
                          <a:cs typeface="Calibri"/>
                          <a:sym typeface="Calibri"/>
                        </a:rPr>
                        <a:t>guides the regular assessment of design and delivery of a school counseling program and its impact on access, life- readiness and academic success.</a:t>
                      </a:r>
                      <a:endParaRPr sz="15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127000" rtl="0" algn="ctr">
                        <a:lnSpc>
                          <a:spcPct val="108300"/>
                        </a:lnSpc>
                        <a:spcBef>
                          <a:spcPts val="0"/>
                        </a:spcBef>
                        <a:spcAft>
                          <a:spcPts val="0"/>
                        </a:spcAft>
                        <a:buClr>
                          <a:srgbClr val="000000"/>
                        </a:buClr>
                        <a:buSzPts val="1500"/>
                        <a:buFont typeface="Arial"/>
                        <a:buNone/>
                      </a:pPr>
                      <a:r>
                        <a:rPr lang="en-US" sz="1500" u="none" cap="none" strike="noStrike">
                          <a:latin typeface="Calibri"/>
                          <a:ea typeface="Calibri"/>
                          <a:cs typeface="Calibri"/>
                          <a:sym typeface="Calibri"/>
                        </a:rPr>
                        <a:t>Research shows that school counseling programs aligned with the ASCA National Model</a:t>
                      </a:r>
                      <a:r>
                        <a:rPr baseline="30000" lang="en-US" sz="1325" u="none" cap="none" strike="noStrike">
                          <a:latin typeface="Calibri"/>
                          <a:ea typeface="Calibri"/>
                          <a:cs typeface="Calibri"/>
                          <a:sym typeface="Calibri"/>
                        </a:rPr>
                        <a:t>® </a:t>
                      </a:r>
                      <a:r>
                        <a:rPr lang="en-US" sz="1500" u="none" cap="none" strike="noStrike">
                          <a:latin typeface="Calibri"/>
                          <a:ea typeface="Calibri"/>
                          <a:cs typeface="Calibri"/>
                          <a:sym typeface="Calibri"/>
                        </a:rPr>
                        <a:t>improve student achievement, attendance and discipline. School counselors implementing these programs have increased job satisfaction and a better understanding of their role in the school’s ecosystem.</a:t>
                      </a:r>
                      <a:endParaRPr sz="15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bl>
          </a:graphicData>
        </a:graphic>
      </p:graphicFrame>
      <p:graphicFrame>
        <p:nvGraphicFramePr>
          <p:cNvPr id="838" name="Google Shape;838;g37419fbb3e5_0_1317"/>
          <p:cNvGraphicFramePr/>
          <p:nvPr/>
        </p:nvGraphicFramePr>
        <p:xfrm>
          <a:off x="6132617" y="1338882"/>
          <a:ext cx="3000000" cy="3000000"/>
        </p:xfrm>
        <a:graphic>
          <a:graphicData uri="http://schemas.openxmlformats.org/drawingml/2006/table">
            <a:tbl>
              <a:tblPr bandRow="1" firstRow="1">
                <a:noFill/>
                <a:tableStyleId>{4E0DD41E-5D22-48AE-A65A-DCC559166592}</a:tableStyleId>
              </a:tblPr>
              <a:tblGrid>
                <a:gridCol w="1128375"/>
                <a:gridCol w="2206300"/>
                <a:gridCol w="2601500"/>
              </a:tblGrid>
              <a:tr h="682325">
                <a:tc>
                  <a:txBody>
                    <a:bodyPr/>
                    <a:lstStyle/>
                    <a:p>
                      <a:pPr indent="0" lvl="0" marL="50800" marR="0" rtl="0" algn="ctr">
                        <a:lnSpc>
                          <a:spcPct val="100000"/>
                        </a:lnSpc>
                        <a:spcBef>
                          <a:spcPts val="0"/>
                        </a:spcBef>
                        <a:spcAft>
                          <a:spcPts val="0"/>
                        </a:spcAft>
                        <a:buClr>
                          <a:srgbClr val="000000"/>
                        </a:buClr>
                        <a:buSzPts val="1500"/>
                        <a:buFont typeface="Arial"/>
                        <a:buNone/>
                      </a:pPr>
                      <a:r>
                        <a:rPr b="1" lang="en-US" sz="1500" u="none" cap="none" strike="noStrike">
                          <a:latin typeface="Calibri"/>
                          <a:ea typeface="Calibri"/>
                          <a:cs typeface="Calibri"/>
                          <a:sym typeface="Calibri"/>
                        </a:rPr>
                        <a:t>Purpose</a:t>
                      </a:r>
                      <a:endParaRPr sz="15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c>
                  <a:txBody>
                    <a:bodyPr/>
                    <a:lstStyle/>
                    <a:p>
                      <a:pPr indent="0" lvl="0" marL="50800" marR="0" rtl="0" algn="ctr">
                        <a:lnSpc>
                          <a:spcPct val="100000"/>
                        </a:lnSpc>
                        <a:spcBef>
                          <a:spcPts val="0"/>
                        </a:spcBef>
                        <a:spcAft>
                          <a:spcPts val="0"/>
                        </a:spcAft>
                        <a:buClr>
                          <a:srgbClr val="000000"/>
                        </a:buClr>
                        <a:buSzPts val="1500"/>
                        <a:buFont typeface="Arial"/>
                        <a:buNone/>
                      </a:pPr>
                      <a:r>
                        <a:rPr b="1" lang="en-US" sz="1500" u="none" cap="none" strike="noStrike">
                          <a:latin typeface="Calibri"/>
                          <a:ea typeface="Calibri"/>
                          <a:cs typeface="Calibri"/>
                          <a:sym typeface="Calibri"/>
                        </a:rPr>
                        <a:t>Description</a:t>
                      </a:r>
                      <a:endParaRPr sz="1500" u="none" cap="none" strike="noStrike">
                        <a:latin typeface="Calibri"/>
                        <a:ea typeface="Calibri"/>
                        <a:cs typeface="Calibri"/>
                        <a:sym typeface="Calibri"/>
                      </a:endParaRPr>
                    </a:p>
                  </a:txBody>
                  <a:tcPr marT="190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c>
                  <a:txBody>
                    <a:bodyPr/>
                    <a:lstStyle/>
                    <a:p>
                      <a:pPr indent="0" lvl="0" marL="50800" marR="290830" rtl="0" algn="ctr">
                        <a:lnSpc>
                          <a:spcPct val="108300"/>
                        </a:lnSpc>
                        <a:spcBef>
                          <a:spcPts val="0"/>
                        </a:spcBef>
                        <a:spcAft>
                          <a:spcPts val="0"/>
                        </a:spcAft>
                        <a:buClr>
                          <a:srgbClr val="000000"/>
                        </a:buClr>
                        <a:buSzPts val="1500"/>
                        <a:buFont typeface="Arial"/>
                        <a:buNone/>
                      </a:pPr>
                      <a:r>
                        <a:rPr b="1" lang="en-US" sz="1500" u="none" cap="none" strike="noStrike">
                          <a:latin typeface="Calibri"/>
                          <a:ea typeface="Calibri"/>
                          <a:cs typeface="Calibri"/>
                          <a:sym typeface="Calibri"/>
                        </a:rPr>
                        <a:t>How it Promotes Success for Each and Every Student</a:t>
                      </a:r>
                      <a:endParaRPr sz="15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solidFill>
                      <a:srgbClr val="E6E7E8"/>
                    </a:solidFill>
                  </a:tcPr>
                </a:tc>
              </a:tr>
              <a:tr h="2098475">
                <a:tc>
                  <a:txBody>
                    <a:bodyPr/>
                    <a:lstStyle/>
                    <a:p>
                      <a:pPr indent="0" lvl="0" marL="50800" marR="43815" rtl="0" algn="ctr">
                        <a:lnSpc>
                          <a:spcPct val="1083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Self-assess your own mindsets and behaviors and formulate an appropriate professional development plan</a:t>
                      </a:r>
                      <a:endParaRPr sz="13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144780" rtl="0" algn="ctr">
                        <a:lnSpc>
                          <a:spcPct val="1083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The </a:t>
                      </a:r>
                      <a:r>
                        <a:rPr lang="en-US" sz="1300" u="sng" cap="none" strike="noStrike">
                          <a:solidFill>
                            <a:srgbClr val="215E9E"/>
                          </a:solidFill>
                          <a:latin typeface="Calibri"/>
                          <a:ea typeface="Calibri"/>
                          <a:cs typeface="Calibri"/>
                          <a:sym typeface="Calibri"/>
                          <a:hlinkClick r:id="rId5">
                            <a:extLst>
                              <a:ext uri="{A12FA001-AC4F-418D-AE19-62706E023703}">
                                <ahyp:hlinkClr val="tx"/>
                              </a:ext>
                            </a:extLst>
                          </a:hlinkClick>
                        </a:rPr>
                        <a:t>ASCA School Counselor </a:t>
                      </a:r>
                      <a:r>
                        <a:rPr lang="en-US" sz="1300" u="none" cap="none" strike="noStrike">
                          <a:solidFill>
                            <a:srgbClr val="215E9E"/>
                          </a:solidFill>
                          <a:latin typeface="Calibri"/>
                          <a:ea typeface="Calibri"/>
                          <a:cs typeface="Calibri"/>
                          <a:sym typeface="Calibri"/>
                        </a:rPr>
                        <a:t> </a:t>
                      </a:r>
                      <a:r>
                        <a:rPr lang="en-US" sz="1300" u="sng" cap="none" strike="noStrike">
                          <a:solidFill>
                            <a:srgbClr val="215E9E"/>
                          </a:solidFill>
                          <a:latin typeface="Calibri"/>
                          <a:ea typeface="Calibri"/>
                          <a:cs typeface="Calibri"/>
                          <a:sym typeface="Calibri"/>
                          <a:hlinkClick r:id="rId6">
                            <a:extLst>
                              <a:ext uri="{A12FA001-AC4F-418D-AE19-62706E023703}">
                                <ahyp:hlinkClr val="tx"/>
                              </a:ext>
                            </a:extLst>
                          </a:hlinkClick>
                        </a:rPr>
                        <a:t>Professional Standards &amp; </a:t>
                      </a:r>
                      <a:r>
                        <a:rPr lang="en-US" sz="1300" u="none" cap="none" strike="noStrike">
                          <a:solidFill>
                            <a:srgbClr val="215E9E"/>
                          </a:solidFill>
                          <a:latin typeface="Calibri"/>
                          <a:ea typeface="Calibri"/>
                          <a:cs typeface="Calibri"/>
                          <a:sym typeface="Calibri"/>
                        </a:rPr>
                        <a:t> </a:t>
                      </a:r>
                      <a:r>
                        <a:rPr lang="en-US" sz="1300" u="sng" cap="none" strike="noStrike">
                          <a:solidFill>
                            <a:srgbClr val="215E9E"/>
                          </a:solidFill>
                          <a:latin typeface="Calibri"/>
                          <a:ea typeface="Calibri"/>
                          <a:cs typeface="Calibri"/>
                          <a:sym typeface="Calibri"/>
                          <a:hlinkClick r:id="rId7">
                            <a:extLst>
                              <a:ext uri="{A12FA001-AC4F-418D-AE19-62706E023703}">
                                <ahyp:hlinkClr val="tx"/>
                              </a:ext>
                            </a:extLst>
                          </a:hlinkClick>
                        </a:rPr>
                        <a:t>Competencies Assessment</a:t>
                      </a:r>
                      <a:r>
                        <a:rPr lang="en-US" sz="1300" u="none" cap="none" strike="noStrike">
                          <a:solidFill>
                            <a:srgbClr val="215E9E"/>
                          </a:solidFill>
                          <a:latin typeface="Calibri"/>
                          <a:ea typeface="Calibri"/>
                          <a:cs typeface="Calibri"/>
                          <a:sym typeface="Calibri"/>
                        </a:rPr>
                        <a:t> </a:t>
                      </a:r>
                      <a:r>
                        <a:rPr lang="en-US" sz="1300" u="none" cap="none" strike="noStrike">
                          <a:latin typeface="Calibri"/>
                          <a:ea typeface="Calibri"/>
                          <a:cs typeface="Calibri"/>
                          <a:sym typeface="Calibri"/>
                        </a:rPr>
                        <a:t>is used to self-assess the school counselor’s knowledge, attitudes and skills needed to implement a school counseling program</a:t>
                      </a:r>
                      <a:endParaRPr sz="13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55880" rtl="0" algn="ctr">
                        <a:lnSpc>
                          <a:spcPct val="1083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Continued professional development promotes increased school counseling expertise, leading to improved student outcomes.</a:t>
                      </a:r>
                      <a:endParaRPr sz="13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r h="1842300">
                <a:tc>
                  <a:txBody>
                    <a:bodyPr/>
                    <a:lstStyle/>
                    <a:p>
                      <a:pPr indent="0" lvl="0" marL="50800" marR="86360" rtl="0" algn="ctr">
                        <a:lnSpc>
                          <a:spcPct val="1083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Gain feedback on your performance as a school counselor</a:t>
                      </a:r>
                      <a:endParaRPr sz="13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102235" rtl="0" algn="ctr">
                        <a:lnSpc>
                          <a:spcPct val="1083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The </a:t>
                      </a:r>
                      <a:r>
                        <a:rPr lang="en-US" sz="1300" u="sng" cap="none" strike="noStrike">
                          <a:solidFill>
                            <a:srgbClr val="215E9E"/>
                          </a:solidFill>
                          <a:latin typeface="Calibri"/>
                          <a:ea typeface="Calibri"/>
                          <a:cs typeface="Calibri"/>
                          <a:sym typeface="Calibri"/>
                          <a:hlinkClick r:id="rId8">
                            <a:extLst>
                              <a:ext uri="{A12FA001-AC4F-418D-AE19-62706E023703}">
                                <ahyp:hlinkClr val="tx"/>
                              </a:ext>
                            </a:extLst>
                          </a:hlinkClick>
                        </a:rPr>
                        <a:t>ASCA School Counselor </a:t>
                      </a:r>
                      <a:r>
                        <a:rPr lang="en-US" sz="1300" u="none" cap="none" strike="noStrike">
                          <a:solidFill>
                            <a:srgbClr val="215E9E"/>
                          </a:solidFill>
                          <a:latin typeface="Calibri"/>
                          <a:ea typeface="Calibri"/>
                          <a:cs typeface="Calibri"/>
                          <a:sym typeface="Calibri"/>
                        </a:rPr>
                        <a:t> </a:t>
                      </a:r>
                      <a:r>
                        <a:rPr lang="en-US" sz="1300" u="sng" cap="none" strike="noStrike">
                          <a:solidFill>
                            <a:srgbClr val="215E9E"/>
                          </a:solidFill>
                          <a:latin typeface="Calibri"/>
                          <a:ea typeface="Calibri"/>
                          <a:cs typeface="Calibri"/>
                          <a:sym typeface="Calibri"/>
                          <a:hlinkClick r:id="rId9">
                            <a:extLst>
                              <a:ext uri="{A12FA001-AC4F-418D-AE19-62706E023703}">
                                <ahyp:hlinkClr val="tx"/>
                              </a:ext>
                            </a:extLst>
                          </a:hlinkClick>
                        </a:rPr>
                        <a:t>Performance Appraisal</a:t>
                      </a:r>
                      <a:r>
                        <a:rPr lang="en-US" sz="1300" u="none" cap="none" strike="noStrike">
                          <a:solidFill>
                            <a:srgbClr val="215E9E"/>
                          </a:solidFill>
                          <a:latin typeface="Calibri"/>
                          <a:ea typeface="Calibri"/>
                          <a:cs typeface="Calibri"/>
                          <a:sym typeface="Calibri"/>
                        </a:rPr>
                        <a:t> </a:t>
                      </a:r>
                      <a:r>
                        <a:rPr lang="en-US" sz="1300" u="none" cap="none" strike="noStrike">
                          <a:latin typeface="Calibri"/>
                          <a:ea typeface="Calibri"/>
                          <a:cs typeface="Calibri"/>
                          <a:sym typeface="Calibri"/>
                        </a:rPr>
                        <a:t>provides a guide for performance evaluation measured by expectations that are specific to the school counseling profession.</a:t>
                      </a:r>
                      <a:endParaRPr sz="13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c>
                  <a:txBody>
                    <a:bodyPr/>
                    <a:lstStyle/>
                    <a:p>
                      <a:pPr indent="0" lvl="0" marL="50800" marR="83820" rtl="0" algn="ctr">
                        <a:lnSpc>
                          <a:spcPct val="1083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Provides an opportunity for the school counselor to share artifacts of activities implemented to improve student achievement and create systematic change for each and every student.</a:t>
                      </a:r>
                      <a:endParaRPr sz="1300" u="none" cap="none" strike="noStrike">
                        <a:latin typeface="Calibri"/>
                        <a:ea typeface="Calibri"/>
                        <a:cs typeface="Calibri"/>
                        <a:sym typeface="Calibri"/>
                      </a:endParaRPr>
                    </a:p>
                  </a:txBody>
                  <a:tcPr marT="6350" marB="0" marR="0" marL="0" anchor="ctr">
                    <a:lnL cap="flat" cmpd="sng" w="9525">
                      <a:solidFill>
                        <a:srgbClr val="939598"/>
                      </a:solidFill>
                      <a:prstDash val="solid"/>
                      <a:round/>
                      <a:headEnd len="sm" w="sm" type="none"/>
                      <a:tailEnd len="sm" w="sm" type="none"/>
                    </a:lnL>
                    <a:lnR cap="flat" cmpd="sng" w="9525">
                      <a:solidFill>
                        <a:srgbClr val="939598"/>
                      </a:solidFill>
                      <a:prstDash val="solid"/>
                      <a:round/>
                      <a:headEnd len="sm" w="sm" type="none"/>
                      <a:tailEnd len="sm" w="sm" type="none"/>
                    </a:lnR>
                    <a:lnT cap="flat" cmpd="sng" w="9525">
                      <a:solidFill>
                        <a:srgbClr val="939598"/>
                      </a:solidFill>
                      <a:prstDash val="solid"/>
                      <a:round/>
                      <a:headEnd len="sm" w="sm" type="none"/>
                      <a:tailEnd len="sm" w="sm" type="none"/>
                    </a:lnT>
                    <a:lnB cap="flat" cmpd="sng" w="9525">
                      <a:solidFill>
                        <a:srgbClr val="939598"/>
                      </a:solidFill>
                      <a:prstDash val="solid"/>
                      <a:round/>
                      <a:headEnd len="sm" w="sm" type="none"/>
                      <a:tailEnd len="sm" w="sm" type="none"/>
                    </a:lnB>
                  </a:tcPr>
                </a:tc>
              </a:tr>
            </a:tbl>
          </a:graphicData>
        </a:graphic>
      </p:graphicFrame>
      <p:sp>
        <p:nvSpPr>
          <p:cNvPr id="839" name="Google Shape;839;g37419fbb3e5_0_1317"/>
          <p:cNvSpPr txBox="1"/>
          <p:nvPr/>
        </p:nvSpPr>
        <p:spPr>
          <a:xfrm>
            <a:off x="1698723" y="915750"/>
            <a:ext cx="2229000" cy="369300"/>
          </a:xfrm>
          <a:prstGeom prst="rect">
            <a:avLst/>
          </a:prstGeom>
          <a:solidFill>
            <a:srgbClr val="B4A7D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Program Assessment</a:t>
            </a:r>
            <a:endParaRPr b="1" i="0" sz="1800" u="none" cap="none" strike="noStrike">
              <a:solidFill>
                <a:srgbClr val="000000"/>
              </a:solidFill>
              <a:latin typeface="Calibri"/>
              <a:ea typeface="Calibri"/>
              <a:cs typeface="Calibri"/>
              <a:sym typeface="Calibri"/>
            </a:endParaRPr>
          </a:p>
        </p:txBody>
      </p:sp>
      <p:sp>
        <p:nvSpPr>
          <p:cNvPr id="840" name="Google Shape;840;g37419fbb3e5_0_1317"/>
          <p:cNvSpPr txBox="1"/>
          <p:nvPr/>
        </p:nvSpPr>
        <p:spPr>
          <a:xfrm>
            <a:off x="7054275" y="915738"/>
            <a:ext cx="4525200" cy="369300"/>
          </a:xfrm>
          <a:prstGeom prst="rect">
            <a:avLst/>
          </a:prstGeom>
          <a:solidFill>
            <a:srgbClr val="B4A7D6"/>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School Counselor Assessment and Appraisal</a:t>
            </a:r>
            <a:endParaRPr b="1" i="0" sz="1800" u="none" cap="none" strike="noStrike">
              <a:solidFill>
                <a:srgbClr val="000000"/>
              </a:solidFill>
              <a:latin typeface="Calibri"/>
              <a:ea typeface="Calibri"/>
              <a:cs typeface="Calibri"/>
              <a:sym typeface="Calibri"/>
            </a:endParaRPr>
          </a:p>
        </p:txBody>
      </p:sp>
      <p:sp>
        <p:nvSpPr>
          <p:cNvPr id="841" name="Google Shape;841;g37419fbb3e5_0_1317"/>
          <p:cNvSpPr txBox="1"/>
          <p:nvPr/>
        </p:nvSpPr>
        <p:spPr>
          <a:xfrm>
            <a:off x="4709295" y="0"/>
            <a:ext cx="28797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Calibri"/>
                <a:ea typeface="Calibri"/>
                <a:cs typeface="Calibri"/>
                <a:sym typeface="Calibri"/>
              </a:rPr>
              <a:t>ASSESS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g37419fbb3e5_0_1325"/>
          <p:cNvSpPr txBox="1"/>
          <p:nvPr>
            <p:ph type="title"/>
          </p:nvPr>
        </p:nvSpPr>
        <p:spPr>
          <a:xfrm>
            <a:off x="291150" y="267525"/>
            <a:ext cx="119145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4095"/>
              <a:t>ASCA NATIONAL MODEL</a:t>
            </a:r>
            <a:r>
              <a:rPr b="1" baseline="30000" lang="en-US" sz="4095"/>
              <a:t>® </a:t>
            </a:r>
            <a:r>
              <a:rPr b="1" lang="en-US" sz="4095"/>
              <a:t>RESEARCH AND RESOURCES</a:t>
            </a:r>
            <a:br>
              <a:rPr lang="en-US" sz="3060">
                <a:latin typeface="Arial"/>
                <a:ea typeface="Arial"/>
                <a:cs typeface="Arial"/>
                <a:sym typeface="Arial"/>
              </a:rPr>
            </a:br>
            <a:endParaRPr sz="3060"/>
          </a:p>
        </p:txBody>
      </p:sp>
      <p:sp>
        <p:nvSpPr>
          <p:cNvPr id="847" name="Google Shape;847;g37419fbb3e5_0_1325"/>
          <p:cNvSpPr txBox="1"/>
          <p:nvPr>
            <p:ph idx="1" type="body"/>
          </p:nvPr>
        </p:nvSpPr>
        <p:spPr>
          <a:xfrm>
            <a:off x="425175" y="1281600"/>
            <a:ext cx="11425500" cy="4519800"/>
          </a:xfrm>
          <a:prstGeom prst="rect">
            <a:avLst/>
          </a:prstGeom>
          <a:noFill/>
          <a:ln>
            <a:noFill/>
          </a:ln>
        </p:spPr>
        <p:txBody>
          <a:bodyPr anchorCtr="0" anchor="t" bIns="0" lIns="0" spcFirstLastPara="1" rIns="0" wrap="square" tIns="12700">
            <a:spAutoFit/>
          </a:bodyPr>
          <a:lstStyle/>
          <a:p>
            <a:pPr indent="-393700" lvl="0" marL="457200" rtl="0" algn="l">
              <a:lnSpc>
                <a:spcPct val="115000"/>
              </a:lnSpc>
              <a:spcBef>
                <a:spcPts val="1200"/>
              </a:spcBef>
              <a:spcAft>
                <a:spcPts val="0"/>
              </a:spcAft>
              <a:buSzPts val="2600"/>
              <a:buFont typeface="Calibri"/>
              <a:buChar char="➢"/>
            </a:pPr>
            <a:r>
              <a:rPr lang="en-US" sz="2600"/>
              <a:t>Effectiveness of School Counseling </a:t>
            </a:r>
            <a:r>
              <a:rPr lang="en-US" sz="2600" u="sng">
                <a:solidFill>
                  <a:schemeClr val="hlink"/>
                </a:solidFill>
                <a:hlinkClick r:id="rId3"/>
              </a:rPr>
              <a:t>Research</a:t>
            </a:r>
            <a:endParaRPr sz="3600"/>
          </a:p>
          <a:p>
            <a:pPr indent="-342900" lvl="1" marL="914400" rtl="0" algn="l">
              <a:lnSpc>
                <a:spcPct val="115000"/>
              </a:lnSpc>
              <a:spcBef>
                <a:spcPts val="0"/>
              </a:spcBef>
              <a:spcAft>
                <a:spcPts val="0"/>
              </a:spcAft>
              <a:buSzPts val="1800"/>
              <a:buFont typeface="Calibri"/>
              <a:buChar char="○"/>
            </a:pPr>
            <a:r>
              <a:rPr lang="en-US" u="sng">
                <a:solidFill>
                  <a:schemeClr val="hlink"/>
                </a:solidFill>
                <a:hlinkClick r:id="rId4"/>
              </a:rPr>
              <a:t>ASCA National Model</a:t>
            </a:r>
            <a:r>
              <a:rPr baseline="30000" lang="en-US" sz="2000" u="sng">
                <a:solidFill>
                  <a:schemeClr val="hlink"/>
                </a:solidFill>
                <a:hlinkClick r:id="rId5"/>
              </a:rPr>
              <a:t>®</a:t>
            </a:r>
            <a:r>
              <a:rPr lang="en-US" u="sng">
                <a:solidFill>
                  <a:schemeClr val="hlink"/>
                </a:solidFill>
                <a:hlinkClick r:id="rId6"/>
              </a:rPr>
              <a:t>: What the Research Says</a:t>
            </a:r>
            <a:endParaRPr sz="3200"/>
          </a:p>
          <a:p>
            <a:pPr indent="-393700" lvl="1" marL="914400" rtl="0" algn="l">
              <a:lnSpc>
                <a:spcPct val="115000"/>
              </a:lnSpc>
              <a:spcBef>
                <a:spcPts val="0"/>
              </a:spcBef>
              <a:spcAft>
                <a:spcPts val="0"/>
              </a:spcAft>
              <a:buSzPts val="2600"/>
              <a:buFont typeface="Calibri"/>
              <a:buChar char="○"/>
            </a:pPr>
            <a:r>
              <a:rPr lang="en-US" u="sng">
                <a:solidFill>
                  <a:schemeClr val="hlink"/>
                </a:solidFill>
                <a:hlinkClick r:id="rId7"/>
              </a:rPr>
              <a:t>School Counselors Matter</a:t>
            </a:r>
            <a:endParaRPr sz="3200"/>
          </a:p>
          <a:p>
            <a:pPr indent="-393700" lvl="1" marL="914400" rtl="0" algn="l">
              <a:lnSpc>
                <a:spcPct val="115000"/>
              </a:lnSpc>
              <a:spcBef>
                <a:spcPts val="0"/>
              </a:spcBef>
              <a:spcAft>
                <a:spcPts val="0"/>
              </a:spcAft>
              <a:buSzPts val="2600"/>
              <a:buFont typeface="Calibri"/>
              <a:buChar char="○"/>
            </a:pPr>
            <a:r>
              <a:rPr lang="en-US" u="sng">
                <a:solidFill>
                  <a:schemeClr val="hlink"/>
                </a:solidFill>
                <a:hlinkClick r:id="rId8"/>
              </a:rPr>
              <a:t>Effectiveness Research</a:t>
            </a:r>
            <a:endParaRPr/>
          </a:p>
          <a:p>
            <a:pPr indent="-393700" lvl="1" marL="914400" rtl="0" algn="l">
              <a:lnSpc>
                <a:spcPct val="115000"/>
              </a:lnSpc>
              <a:spcBef>
                <a:spcPts val="0"/>
              </a:spcBef>
              <a:spcAft>
                <a:spcPts val="0"/>
              </a:spcAft>
              <a:buSzPts val="2600"/>
              <a:buFont typeface="Calibri"/>
              <a:buChar char="○"/>
            </a:pPr>
            <a:r>
              <a:rPr lang="en-US"/>
              <a:t>Learn more at </a:t>
            </a:r>
            <a:r>
              <a:rPr i="1" lang="en-US" u="sng">
                <a:solidFill>
                  <a:srgbClr val="215E9E"/>
                </a:solidFill>
                <a:hlinkClick r:id="rId9">
                  <a:extLst>
                    <a:ext uri="{A12FA001-AC4F-418D-AE19-62706E023703}">
                      <ahyp:hlinkClr val="tx"/>
                    </a:ext>
                  </a:extLst>
                </a:hlinkClick>
              </a:rPr>
              <a:t>schoolcounselor.org/effectiveness</a:t>
            </a:r>
            <a:endParaRPr/>
          </a:p>
          <a:p>
            <a:pPr indent="-342900" lvl="0" marL="457200" rtl="0" algn="l">
              <a:lnSpc>
                <a:spcPct val="115000"/>
              </a:lnSpc>
              <a:spcBef>
                <a:spcPts val="0"/>
              </a:spcBef>
              <a:spcAft>
                <a:spcPts val="0"/>
              </a:spcAft>
              <a:buSzPts val="1800"/>
              <a:buChar char="➢"/>
            </a:pPr>
            <a:r>
              <a:rPr lang="en-US" sz="2600"/>
              <a:t>View webinars about the ASCA National Model at: </a:t>
            </a:r>
            <a:r>
              <a:rPr i="1" lang="en-US" sz="2400" u="sng">
                <a:solidFill>
                  <a:srgbClr val="215E9E"/>
                </a:solidFill>
                <a:hlinkClick r:id="rId10">
                  <a:extLst>
                    <a:ext uri="{A12FA001-AC4F-418D-AE19-62706E023703}">
                      <ahyp:hlinkClr val="tx"/>
                    </a:ext>
                  </a:extLst>
                </a:hlinkClick>
              </a:rPr>
              <a:t>videos.schoolcounselor.org</a:t>
            </a:r>
            <a:endParaRPr sz="2600"/>
          </a:p>
          <a:p>
            <a:pPr indent="-342900" lvl="0" marL="457200" rtl="0" algn="l">
              <a:lnSpc>
                <a:spcPct val="115000"/>
              </a:lnSpc>
              <a:spcBef>
                <a:spcPts val="0"/>
              </a:spcBef>
              <a:spcAft>
                <a:spcPts val="0"/>
              </a:spcAft>
              <a:buSzPts val="1800"/>
              <a:buChar char="➢"/>
            </a:pPr>
            <a:r>
              <a:rPr lang="en-US" sz="2600"/>
              <a:t>Download templates at: </a:t>
            </a:r>
            <a:r>
              <a:rPr i="1" lang="en-US" sz="2400" u="sng">
                <a:solidFill>
                  <a:srgbClr val="215E9E"/>
                </a:solidFill>
                <a:hlinkClick r:id="rId11">
                  <a:extLst>
                    <a:ext uri="{A12FA001-AC4F-418D-AE19-62706E023703}">
                      <ahyp:hlinkClr val="tx"/>
                    </a:ext>
                  </a:extLst>
                </a:hlinkClick>
              </a:rPr>
              <a:t>schoolcounselor.org/templates</a:t>
            </a:r>
            <a:endParaRPr sz="2400"/>
          </a:p>
          <a:p>
            <a:pPr indent="-342900" lvl="0" marL="457200" rtl="0" algn="l">
              <a:lnSpc>
                <a:spcPct val="115000"/>
              </a:lnSpc>
              <a:spcBef>
                <a:spcPts val="0"/>
              </a:spcBef>
              <a:spcAft>
                <a:spcPts val="0"/>
              </a:spcAft>
              <a:buSzPts val="1800"/>
              <a:buChar char="➢"/>
            </a:pPr>
            <a:r>
              <a:rPr lang="en-US" sz="2600"/>
              <a:t>Become an ASCA U ASCA National Model</a:t>
            </a:r>
            <a:r>
              <a:rPr baseline="30000" lang="en-US" sz="2000"/>
              <a:t>® </a:t>
            </a:r>
            <a:r>
              <a:rPr lang="en-US" sz="2600"/>
              <a:t>Specialist at: </a:t>
            </a:r>
            <a:r>
              <a:rPr i="1" lang="en-US" sz="2400" u="sng">
                <a:solidFill>
                  <a:srgbClr val="215E9E"/>
                </a:solidFill>
                <a:hlinkClick r:id="rId12">
                  <a:extLst>
                    <a:ext uri="{A12FA001-AC4F-418D-AE19-62706E023703}">
                      <ahyp:hlinkClr val="tx"/>
                    </a:ext>
                  </a:extLst>
                </a:hlinkClick>
              </a:rPr>
              <a:t>schoolcounselor.org/ASCAU</a:t>
            </a:r>
            <a:endParaRPr sz="2600"/>
          </a:p>
          <a:p>
            <a:pPr indent="-342900" lvl="0" marL="457200" rtl="0" algn="l">
              <a:lnSpc>
                <a:spcPct val="115000"/>
              </a:lnSpc>
              <a:spcBef>
                <a:spcPts val="0"/>
              </a:spcBef>
              <a:spcAft>
                <a:spcPts val="0"/>
              </a:spcAft>
              <a:buSzPts val="1800"/>
              <a:buChar char="➢"/>
            </a:pPr>
            <a:r>
              <a:rPr lang="en-US" sz="2600"/>
              <a:t>Become an ASCA-Certified School Counselor</a:t>
            </a:r>
            <a:r>
              <a:rPr baseline="30000" lang="en-US" sz="2000"/>
              <a:t>®</a:t>
            </a:r>
            <a:r>
              <a:rPr lang="en-US" sz="2600"/>
              <a:t>: </a:t>
            </a:r>
            <a:r>
              <a:rPr i="1" lang="en-US" sz="2400" u="sng">
                <a:solidFill>
                  <a:srgbClr val="215E9E"/>
                </a:solidFill>
                <a:hlinkClick r:id="rId13">
                  <a:extLst>
                    <a:ext uri="{A12FA001-AC4F-418D-AE19-62706E023703}">
                      <ahyp:hlinkClr val="tx"/>
                    </a:ext>
                  </a:extLst>
                </a:hlinkClick>
              </a:rPr>
              <a:t>schoolcounselor.org/ACSC</a:t>
            </a:r>
            <a:endParaRPr sz="2600"/>
          </a:p>
          <a:p>
            <a:pPr indent="-342900" lvl="0" marL="457200" rtl="0" algn="l">
              <a:lnSpc>
                <a:spcPct val="115000"/>
              </a:lnSpc>
              <a:spcBef>
                <a:spcPts val="0"/>
              </a:spcBef>
              <a:spcAft>
                <a:spcPts val="0"/>
              </a:spcAft>
              <a:buSzPts val="1800"/>
              <a:buChar char="➢"/>
            </a:pPr>
            <a:r>
              <a:rPr lang="en-US" sz="2600"/>
              <a:t>Learn about the Recognized ASCA Model Program</a:t>
            </a:r>
            <a:r>
              <a:rPr baseline="30000" lang="en-US" sz="2000"/>
              <a:t>®</a:t>
            </a:r>
            <a:r>
              <a:rPr lang="en-US" sz="2600"/>
              <a:t>: </a:t>
            </a:r>
            <a:r>
              <a:rPr i="1" lang="en-US" sz="2400" u="sng">
                <a:solidFill>
                  <a:srgbClr val="215E9E"/>
                </a:solidFill>
                <a:hlinkClick r:id="rId14">
                  <a:extLst>
                    <a:ext uri="{A12FA001-AC4F-418D-AE19-62706E023703}">
                      <ahyp:hlinkClr val="tx"/>
                    </a:ext>
                  </a:extLst>
                </a:hlinkClick>
              </a:rPr>
              <a:t>schoolcounselor.org/RAMP</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g373c8257c9a_0_4"/>
          <p:cNvSpPr txBox="1"/>
          <p:nvPr>
            <p:ph type="title"/>
          </p:nvPr>
        </p:nvSpPr>
        <p:spPr>
          <a:xfrm>
            <a:off x="838200" y="1630925"/>
            <a:ext cx="10515600" cy="3264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DD7305"/>
              </a:buClr>
              <a:buSzPts val="4400"/>
              <a:buFont typeface="Play"/>
              <a:buNone/>
            </a:pPr>
            <a:r>
              <a:t/>
            </a:r>
            <a:endParaRPr sz="4540">
              <a:solidFill>
                <a:srgbClr val="DD7305"/>
              </a:solidFill>
            </a:endParaRPr>
          </a:p>
          <a:p>
            <a:pPr indent="0" lvl="0" marL="0" rtl="0" algn="ctr">
              <a:lnSpc>
                <a:spcPct val="90000"/>
              </a:lnSpc>
              <a:spcBef>
                <a:spcPts val="0"/>
              </a:spcBef>
              <a:spcAft>
                <a:spcPts val="0"/>
              </a:spcAft>
              <a:buClr>
                <a:srgbClr val="DD7305"/>
              </a:buClr>
              <a:buSzPts val="4400"/>
              <a:buFont typeface="Play"/>
              <a:buNone/>
            </a:pPr>
            <a:r>
              <a:rPr lang="en-US" sz="4540">
                <a:solidFill>
                  <a:srgbClr val="DD7305"/>
                </a:solidFill>
              </a:rPr>
              <a:t>Pre - </a:t>
            </a:r>
            <a:r>
              <a:rPr b="1" lang="en-US" sz="4540">
                <a:solidFill>
                  <a:srgbClr val="DD7305"/>
                </a:solidFill>
              </a:rPr>
              <a:t>Evaluation</a:t>
            </a:r>
            <a:endParaRPr b="1" sz="4540">
              <a:solidFill>
                <a:srgbClr val="DD7305"/>
              </a:solidFill>
            </a:endParaRPr>
          </a:p>
          <a:p>
            <a:pPr indent="0" lvl="0" marL="0" rtl="0" algn="ctr">
              <a:lnSpc>
                <a:spcPct val="90000"/>
              </a:lnSpc>
              <a:spcBef>
                <a:spcPts val="0"/>
              </a:spcBef>
              <a:spcAft>
                <a:spcPts val="0"/>
              </a:spcAft>
              <a:buClr>
                <a:srgbClr val="DD7305"/>
              </a:buClr>
              <a:buSzPts val="4400"/>
              <a:buFont typeface="Play"/>
              <a:buNone/>
            </a:pPr>
            <a:r>
              <a:rPr lang="en-US" sz="4540">
                <a:solidFill>
                  <a:srgbClr val="DD7305"/>
                </a:solidFill>
              </a:rPr>
              <a:t>Post-Evaluation</a:t>
            </a:r>
            <a:r>
              <a:rPr b="1" lang="en-US" sz="4540">
                <a:solidFill>
                  <a:srgbClr val="DD7305"/>
                </a:solidFill>
              </a:rPr>
              <a:t> </a:t>
            </a:r>
            <a:endParaRPr sz="4540">
              <a:solidFill>
                <a:srgbClr val="DD7305"/>
              </a:solidFill>
            </a:endParaRPr>
          </a:p>
          <a:p>
            <a:pPr indent="0" lvl="0" marL="0" rtl="0" algn="ctr">
              <a:lnSpc>
                <a:spcPct val="90000"/>
              </a:lnSpc>
              <a:spcBef>
                <a:spcPts val="0"/>
              </a:spcBef>
              <a:spcAft>
                <a:spcPts val="0"/>
              </a:spcAft>
              <a:buClr>
                <a:srgbClr val="DD7305"/>
              </a:buClr>
              <a:buSzPts val="4400"/>
              <a:buFont typeface="Play"/>
              <a:buNone/>
            </a:pPr>
            <a:r>
              <a:rPr lang="en-US" sz="4540">
                <a:solidFill>
                  <a:srgbClr val="DD7305"/>
                </a:solidFill>
              </a:rPr>
              <a:t>CEUs</a:t>
            </a:r>
            <a:endParaRPr sz="4540">
              <a:solidFill>
                <a:srgbClr val="DD7305"/>
              </a:solidFill>
            </a:endParaRPr>
          </a:p>
          <a:p>
            <a:pPr indent="0" lvl="0" marL="0" rtl="0" algn="ctr">
              <a:lnSpc>
                <a:spcPct val="90000"/>
              </a:lnSpc>
              <a:spcBef>
                <a:spcPts val="0"/>
              </a:spcBef>
              <a:spcAft>
                <a:spcPts val="0"/>
              </a:spcAft>
              <a:buClr>
                <a:srgbClr val="DD7305"/>
              </a:buClr>
              <a:buSzPts val="4400"/>
              <a:buFont typeface="Play"/>
              <a:buNone/>
            </a:pPr>
            <a:r>
              <a:rPr lang="en-US" sz="4540">
                <a:solidFill>
                  <a:srgbClr val="DD7305"/>
                </a:solidFill>
              </a:rPr>
              <a:t>Advarra - $ Payment</a:t>
            </a:r>
            <a:endParaRPr sz="4540">
              <a:solidFill>
                <a:srgbClr val="DD7305"/>
              </a:solidFill>
            </a:endParaRPr>
          </a:p>
          <a:p>
            <a:pPr indent="0" lvl="0" marL="0" rtl="0" algn="ctr">
              <a:lnSpc>
                <a:spcPct val="90000"/>
              </a:lnSpc>
              <a:spcBef>
                <a:spcPts val="0"/>
              </a:spcBef>
              <a:spcAft>
                <a:spcPts val="0"/>
              </a:spcAft>
              <a:buClr>
                <a:srgbClr val="DD7305"/>
              </a:buClr>
              <a:buSzPts val="4400"/>
              <a:buFont typeface="Play"/>
              <a:buNone/>
            </a:pPr>
            <a:r>
              <a:rPr lang="en-US" sz="4540">
                <a:solidFill>
                  <a:srgbClr val="DD7305"/>
                </a:solidFill>
              </a:rPr>
              <a:t>Consent for Research</a:t>
            </a:r>
            <a:endParaRPr sz="4540">
              <a:solidFill>
                <a:srgbClr val="DD7305"/>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g37419fbb3e5_0_1330"/>
          <p:cNvSpPr txBox="1"/>
          <p:nvPr>
            <p:ph type="title"/>
          </p:nvPr>
        </p:nvSpPr>
        <p:spPr>
          <a:xfrm>
            <a:off x="838200" y="59372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1800"/>
              <a:buNone/>
            </a:pPr>
            <a:r>
              <a:rPr b="1" lang="en-US" sz="5000"/>
              <a:t>Future Steps</a:t>
            </a:r>
            <a:endParaRPr b="1" sz="5000"/>
          </a:p>
        </p:txBody>
      </p:sp>
      <p:sp>
        <p:nvSpPr>
          <p:cNvPr id="853" name="Google Shape;853;g37419fbb3e5_0_1330"/>
          <p:cNvSpPr txBox="1"/>
          <p:nvPr>
            <p:ph idx="1" type="body"/>
          </p:nvPr>
        </p:nvSpPr>
        <p:spPr>
          <a:xfrm>
            <a:off x="608700" y="2833025"/>
            <a:ext cx="11979900" cy="1697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i="1" lang="en-US" sz="3800"/>
              <a:t>“One thing I will do differently after today’s session is…”</a:t>
            </a:r>
            <a:endParaRPr sz="3800"/>
          </a:p>
          <a:p>
            <a:pPr indent="-228600" lvl="0" marL="457200" rtl="0" algn="l">
              <a:lnSpc>
                <a:spcPct val="90000"/>
              </a:lnSpc>
              <a:spcBef>
                <a:spcPts val="1000"/>
              </a:spcBef>
              <a:spcAft>
                <a:spcPts val="0"/>
              </a:spcAft>
              <a:buClr>
                <a:schemeClr val="dk1"/>
              </a:buClr>
              <a:buSzPts val="1800"/>
              <a:buNone/>
            </a:pPr>
            <a:r>
              <a:t/>
            </a:r>
            <a:endParaRPr sz="3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8" name="Shape 858"/>
        <p:cNvGrpSpPr/>
        <p:nvPr/>
      </p:nvGrpSpPr>
      <p:grpSpPr>
        <a:xfrm>
          <a:off x="0" y="0"/>
          <a:ext cx="0" cy="0"/>
          <a:chOff x="0" y="0"/>
          <a:chExt cx="0" cy="0"/>
        </a:xfrm>
      </p:grpSpPr>
      <p:pic>
        <p:nvPicPr>
          <p:cNvPr descr="Do you remember how to make a chatterbox? Some people call them &quot;paper fortune tellers&quot; and guess what? They make a great party favour or party game that kids will love. Make this simple paper craft with your kids today.&#10;&#10;What you need:&#10;&#10;    a piece of A4 paper&#10;    scissors&#10;    coloured markers&#10;&#10; First make the A4 rectangle into a square. Do this by folding a triangle down from one corner to the other, matching up the edges. Now cut off the extra bit that's left below.&#10;&#10;Open out the paper. Fold it diagonally the other way, so you have a cross pattern on the paper.&#10;&#10;Fold each corner into the centre.&#10;&#10;Turn it over, fold each corner into the centre again.&#10;&#10;Fold it in half one way.&#10;&#10;Now fold it in half the other way.&#10;&#10;Label your chatterbox with colours and numbers and put secret messages inside each flap.&#10;Hints and tips:&#10;&#10;To make your messages easier to reveal, cut a slit between each one (see video) so that each flap opens up independently.&#10;&#10;More info on Kidspot.com.au -  http://www.kidspot.com.au/kids-activities-and-games/Party-games+7/Make-a-paper-fortune-teller+12855.htm&#10;&#10;Kidspot.com.au, we have all the games, craft and activities you need to keep them happy. Lots of educational and easy ideas. And did we mention cooking? There's LOADS of easy recipes for kids and busy families - dinners and treats, too.&#10;&#10;Subscribe: https://www.youtube.com/user/kidspotaustralia&#10;Join the fun on Facebook: https://www.facebook.com/KidspotAustralia&#10;Twitter: https://twitter.com/KidspotSocial&#10;Pinterest: https://www.pinterest.com/kidspot/&#10;Google+ :https://plus.google.com/u/0/b/106554061156673425177/+kidspot/posts" id="859" name="Google Shape;859;g37419fbb3e5_0_1335" title="How to make a paper fortune teller or chatterbox">
            <a:hlinkClick r:id="rId3"/>
          </p:cNvPr>
          <p:cNvPicPr preferRelativeResize="0"/>
          <p:nvPr/>
        </p:nvPicPr>
        <p:blipFill rotWithShape="1">
          <a:blip r:embed="rId4">
            <a:alphaModFix/>
          </a:blip>
          <a:srcRect b="0" l="0" r="0" t="0"/>
          <a:stretch/>
        </p:blipFill>
        <p:spPr>
          <a:xfrm>
            <a:off x="979825" y="434025"/>
            <a:ext cx="9490450" cy="5338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9"/>
                                        </p:tgtEl>
                                        <p:attrNameLst>
                                          <p:attrName>style.visibility</p:attrName>
                                        </p:attrNameLst>
                                      </p:cBhvr>
                                      <p:to>
                                        <p:strVal val="visible"/>
                                      </p:to>
                                    </p:set>
                                    <p:animEffect filter="fade" transition="in">
                                      <p:cBhvr>
                                        <p:cTn dur="1000"/>
                                        <p:tgtEl>
                                          <p:spTgt spid="8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3" name="Shape 863"/>
        <p:cNvGrpSpPr/>
        <p:nvPr/>
      </p:nvGrpSpPr>
      <p:grpSpPr>
        <a:xfrm>
          <a:off x="0" y="0"/>
          <a:ext cx="0" cy="0"/>
          <a:chOff x="0" y="0"/>
          <a:chExt cx="0" cy="0"/>
        </a:xfrm>
      </p:grpSpPr>
      <p:sp>
        <p:nvSpPr>
          <p:cNvPr id="864" name="Google Shape;864;g37419fbb3e5_0_1340"/>
          <p:cNvSpPr txBox="1"/>
          <p:nvPr>
            <p:ph type="title"/>
          </p:nvPr>
        </p:nvSpPr>
        <p:spPr>
          <a:xfrm>
            <a:off x="53900" y="1986450"/>
            <a:ext cx="2634600" cy="796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2880"/>
              <a:buFont typeface="Calibri"/>
              <a:buNone/>
            </a:pPr>
            <a:r>
              <a:rPr b="1" lang="en-US" sz="5050"/>
              <a:t>Activity </a:t>
            </a:r>
            <a:endParaRPr b="1" sz="5050"/>
          </a:p>
        </p:txBody>
      </p:sp>
      <p:pic>
        <p:nvPicPr>
          <p:cNvPr id="865" name="Google Shape;865;g37419fbb3e5_0_1340"/>
          <p:cNvPicPr preferRelativeResize="0"/>
          <p:nvPr>
            <p:ph idx="2" type="pic"/>
          </p:nvPr>
        </p:nvPicPr>
        <p:blipFill rotWithShape="1">
          <a:blip r:embed="rId3">
            <a:alphaModFix/>
          </a:blip>
          <a:srcRect b="4930" l="0" r="0" t="4930"/>
          <a:stretch/>
        </p:blipFill>
        <p:spPr>
          <a:xfrm>
            <a:off x="2482225" y="0"/>
            <a:ext cx="9633525" cy="6858000"/>
          </a:xfrm>
          <a:prstGeom prst="rect">
            <a:avLst/>
          </a:prstGeom>
          <a:noFill/>
          <a:ln>
            <a:noFill/>
          </a:ln>
        </p:spPr>
      </p:pic>
      <p:sp>
        <p:nvSpPr>
          <p:cNvPr id="866" name="Google Shape;866;g37419fbb3e5_0_1340"/>
          <p:cNvSpPr txBox="1"/>
          <p:nvPr>
            <p:ph idx="1" type="body"/>
          </p:nvPr>
        </p:nvSpPr>
        <p:spPr>
          <a:xfrm>
            <a:off x="216924" y="2867450"/>
            <a:ext cx="2417700" cy="31773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Clr>
                <a:schemeClr val="dk1"/>
              </a:buClr>
              <a:buSzPts val="1600"/>
              <a:buNone/>
            </a:pPr>
            <a:r>
              <a:rPr lang="en-US" sz="2700"/>
              <a:t>Make your own ‘fortune teller’ out of paper…</a:t>
            </a:r>
            <a:endParaRPr sz="27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pic>
        <p:nvPicPr>
          <p:cNvPr descr="A qr code on a white background&#10;&#10;AI-generated content may be incorrect." id="871" name="Google Shape;871;g37419fbb3e5_0_1346"/>
          <p:cNvPicPr preferRelativeResize="0"/>
          <p:nvPr/>
        </p:nvPicPr>
        <p:blipFill rotWithShape="1">
          <a:blip r:embed="rId3">
            <a:alphaModFix/>
          </a:blip>
          <a:srcRect b="0" l="0" r="0" t="0"/>
          <a:stretch/>
        </p:blipFill>
        <p:spPr>
          <a:xfrm>
            <a:off x="6206095" y="755273"/>
            <a:ext cx="4942991" cy="4610745"/>
          </a:xfrm>
          <a:prstGeom prst="rect">
            <a:avLst/>
          </a:prstGeom>
          <a:noFill/>
          <a:ln>
            <a:noFill/>
          </a:ln>
        </p:spPr>
      </p:pic>
      <p:sp>
        <p:nvSpPr>
          <p:cNvPr id="872" name="Google Shape;872;g37419fbb3e5_0_1346"/>
          <p:cNvSpPr txBox="1"/>
          <p:nvPr/>
        </p:nvSpPr>
        <p:spPr>
          <a:xfrm>
            <a:off x="1669726" y="1551500"/>
            <a:ext cx="44328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Calibri"/>
                <a:ea typeface="Calibri"/>
                <a:cs typeface="Calibri"/>
                <a:sym typeface="Calibri"/>
              </a:rPr>
              <a:t>ASCA National Model: </a:t>
            </a:r>
            <a:endParaRPr b="1" i="0" sz="5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Calibri"/>
                <a:ea typeface="Calibri"/>
                <a:cs typeface="Calibri"/>
                <a:sym typeface="Calibri"/>
              </a:rPr>
              <a:t>What the Research Says</a:t>
            </a:r>
            <a:endParaRPr b="1" i="0" sz="5000" u="none" cap="none" strike="noStrike">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g37419fbb3e5_0_1351"/>
          <p:cNvSpPr txBox="1"/>
          <p:nvPr>
            <p:ph type="ctrTitle"/>
          </p:nvPr>
        </p:nvSpPr>
        <p:spPr>
          <a:xfrm>
            <a:off x="862000" y="1245200"/>
            <a:ext cx="5376300" cy="3868800"/>
          </a:xfrm>
          <a:prstGeom prst="rect">
            <a:avLst/>
          </a:prstGeom>
          <a:noFill/>
          <a:ln>
            <a:noFill/>
          </a:ln>
        </p:spPr>
        <p:txBody>
          <a:bodyPr anchorCtr="1" anchor="ctr" bIns="45700" lIns="91425" spcFirstLastPara="1" rIns="91425" wrap="square" tIns="45700">
            <a:normAutofit/>
          </a:bodyPr>
          <a:lstStyle/>
          <a:p>
            <a:pPr indent="0" lvl="0" marL="0" rtl="0" algn="ctr">
              <a:lnSpc>
                <a:spcPct val="115000"/>
              </a:lnSpc>
              <a:spcBef>
                <a:spcPts val="0"/>
              </a:spcBef>
              <a:spcAft>
                <a:spcPts val="0"/>
              </a:spcAft>
              <a:buClr>
                <a:schemeClr val="dk1"/>
              </a:buClr>
              <a:buSzPts val="6000"/>
              <a:buFont typeface="Calibri"/>
              <a:buNone/>
            </a:pPr>
            <a:r>
              <a:rPr b="1" lang="en-US" sz="5000"/>
              <a:t>Any Questions?</a:t>
            </a:r>
            <a:endParaRPr b="1" sz="5000"/>
          </a:p>
          <a:p>
            <a:pPr indent="0" lvl="0" marL="0" rtl="0" algn="ctr">
              <a:lnSpc>
                <a:spcPct val="115000"/>
              </a:lnSpc>
              <a:spcBef>
                <a:spcPts val="0"/>
              </a:spcBef>
              <a:spcAft>
                <a:spcPts val="0"/>
              </a:spcAft>
              <a:buClr>
                <a:schemeClr val="dk1"/>
              </a:buClr>
              <a:buSzPts val="6000"/>
              <a:buFont typeface="Calibri"/>
              <a:buNone/>
            </a:pPr>
            <a:r>
              <a:rPr lang="en-US" sz="3666"/>
              <a:t>Scan the QR code to access Evidence-Based School Counseling Research resources.</a:t>
            </a:r>
            <a:endParaRPr sz="3666"/>
          </a:p>
        </p:txBody>
      </p:sp>
      <p:pic>
        <p:nvPicPr>
          <p:cNvPr id="878" name="Google Shape;878;g37419fbb3e5_0_1351" title="qr-code.png"/>
          <p:cNvPicPr preferRelativeResize="0"/>
          <p:nvPr/>
        </p:nvPicPr>
        <p:blipFill rotWithShape="1">
          <a:blip r:embed="rId3">
            <a:alphaModFix/>
          </a:blip>
          <a:srcRect b="0" l="0" r="0" t="0"/>
          <a:stretch/>
        </p:blipFill>
        <p:spPr>
          <a:xfrm>
            <a:off x="6213700" y="916925"/>
            <a:ext cx="5040900" cy="47253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g3709b40b6ab_0_234"/>
          <p:cNvSpPr txBox="1"/>
          <p:nvPr>
            <p:ph type="ctrTitle"/>
          </p:nvPr>
        </p:nvSpPr>
        <p:spPr>
          <a:xfrm>
            <a:off x="6059450" y="274000"/>
            <a:ext cx="5141400" cy="2387700"/>
          </a:xfrm>
          <a:prstGeom prst="rect">
            <a:avLst/>
          </a:prstGeom>
          <a:noFill/>
          <a:ln>
            <a:noFill/>
          </a:ln>
        </p:spPr>
        <p:txBody>
          <a:bodyPr anchorCtr="1"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Any Questions?</a:t>
            </a:r>
            <a:endParaRPr/>
          </a:p>
        </p:txBody>
      </p:sp>
      <p:pic>
        <p:nvPicPr>
          <p:cNvPr descr="Questions outline" id="884" name="Google Shape;884;g3709b40b6ab_0_234"/>
          <p:cNvPicPr preferRelativeResize="0"/>
          <p:nvPr/>
        </p:nvPicPr>
        <p:blipFill rotWithShape="1">
          <a:blip r:embed="rId3">
            <a:alphaModFix/>
          </a:blip>
          <a:srcRect b="0" l="0" r="0" t="0"/>
          <a:stretch/>
        </p:blipFill>
        <p:spPr>
          <a:xfrm>
            <a:off x="954741" y="1781678"/>
            <a:ext cx="2841172" cy="2841172"/>
          </a:xfrm>
          <a:prstGeom prst="rect">
            <a:avLst/>
          </a:prstGeom>
          <a:noFill/>
          <a:ln>
            <a:noFill/>
          </a:ln>
        </p:spPr>
      </p:pic>
      <p:sp>
        <p:nvSpPr>
          <p:cNvPr id="885" name="Google Shape;885;g3709b40b6ab_0_234"/>
          <p:cNvSpPr txBox="1"/>
          <p:nvPr/>
        </p:nvSpPr>
        <p:spPr>
          <a:xfrm>
            <a:off x="6059450" y="2855925"/>
            <a:ext cx="5141400" cy="238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600">
                <a:solidFill>
                  <a:srgbClr val="3F3F3F"/>
                </a:solidFill>
                <a:latin typeface="Meiryo"/>
                <a:ea typeface="Meiryo"/>
                <a:cs typeface="Meiryo"/>
                <a:sym typeface="Meiryo"/>
              </a:rPr>
              <a:t>Emails for speakers</a:t>
            </a:r>
            <a:endParaRPr b="1" sz="2600">
              <a:solidFill>
                <a:srgbClr val="3F3F3F"/>
              </a:solidFill>
              <a:latin typeface="Meiryo"/>
              <a:ea typeface="Meiryo"/>
              <a:cs typeface="Meiryo"/>
              <a:sym typeface="Meiryo"/>
            </a:endParaRPr>
          </a:p>
          <a:p>
            <a:pPr indent="0" lvl="0" marL="0" rtl="0" algn="ctr">
              <a:spcBef>
                <a:spcPts val="0"/>
              </a:spcBef>
              <a:spcAft>
                <a:spcPts val="0"/>
              </a:spcAft>
              <a:buNone/>
            </a:pPr>
            <a:r>
              <a:t/>
            </a:r>
            <a:endParaRPr b="1" sz="2600">
              <a:solidFill>
                <a:srgbClr val="3F3F3F"/>
              </a:solidFill>
              <a:latin typeface="Meiryo"/>
              <a:ea typeface="Meiryo"/>
              <a:cs typeface="Meiryo"/>
              <a:sym typeface="Meiryo"/>
            </a:endParaRPr>
          </a:p>
          <a:p>
            <a:pPr indent="0" lvl="0" marL="0" rtl="0" algn="ctr">
              <a:lnSpc>
                <a:spcPct val="90000"/>
              </a:lnSpc>
              <a:spcBef>
                <a:spcPts val="0"/>
              </a:spcBef>
              <a:spcAft>
                <a:spcPts val="0"/>
              </a:spcAft>
              <a:buNone/>
            </a:pPr>
            <a:r>
              <a:rPr b="1" lang="en-US" sz="3600">
                <a:solidFill>
                  <a:srgbClr val="DD7305"/>
                </a:solidFill>
                <a:latin typeface="Meiryo"/>
                <a:ea typeface="Meiryo"/>
                <a:cs typeface="Meiryo"/>
                <a:sym typeface="Meiryo"/>
              </a:rPr>
              <a:t>Jungnam Kim</a:t>
            </a:r>
            <a:endParaRPr b="1" sz="3600">
              <a:solidFill>
                <a:srgbClr val="DD7305"/>
              </a:solidFill>
              <a:latin typeface="Meiryo"/>
              <a:ea typeface="Meiryo"/>
              <a:cs typeface="Meiryo"/>
              <a:sym typeface="Meiryo"/>
            </a:endParaRPr>
          </a:p>
          <a:p>
            <a:pPr indent="0" lvl="0" marL="0" rtl="0" algn="ctr">
              <a:lnSpc>
                <a:spcPct val="90000"/>
              </a:lnSpc>
              <a:spcBef>
                <a:spcPts val="0"/>
              </a:spcBef>
              <a:spcAft>
                <a:spcPts val="0"/>
              </a:spcAft>
              <a:buNone/>
            </a:pPr>
            <a:r>
              <a:rPr lang="en-US" sz="2600">
                <a:solidFill>
                  <a:schemeClr val="dk1"/>
                </a:solidFill>
                <a:latin typeface="Meiryo"/>
                <a:ea typeface="Meiryo"/>
                <a:cs typeface="Meiryo"/>
                <a:sym typeface="Meiryo"/>
              </a:rPr>
              <a:t>jungnam.kim@unlv.edu</a:t>
            </a:r>
            <a:endParaRPr sz="2600">
              <a:solidFill>
                <a:schemeClr val="dk1"/>
              </a:solidFill>
              <a:latin typeface="Meiryo"/>
              <a:ea typeface="Meiryo"/>
              <a:cs typeface="Meiryo"/>
              <a:sym typeface="Meiryo"/>
            </a:endParaRPr>
          </a:p>
          <a:p>
            <a:pPr indent="0" lvl="0" marL="0" rtl="0" algn="ctr">
              <a:lnSpc>
                <a:spcPct val="90000"/>
              </a:lnSpc>
              <a:spcBef>
                <a:spcPts val="0"/>
              </a:spcBef>
              <a:spcAft>
                <a:spcPts val="0"/>
              </a:spcAft>
              <a:buNone/>
            </a:pPr>
            <a:r>
              <a:t/>
            </a:r>
            <a:endParaRPr b="1" sz="3600">
              <a:solidFill>
                <a:srgbClr val="DD7305"/>
              </a:solidFill>
              <a:latin typeface="Meiryo"/>
              <a:ea typeface="Meiryo"/>
              <a:cs typeface="Meiryo"/>
              <a:sym typeface="Meiryo"/>
            </a:endParaRPr>
          </a:p>
          <a:p>
            <a:pPr indent="0" lvl="0" marL="0" rtl="0" algn="ctr">
              <a:lnSpc>
                <a:spcPct val="90000"/>
              </a:lnSpc>
              <a:spcBef>
                <a:spcPts val="0"/>
              </a:spcBef>
              <a:spcAft>
                <a:spcPts val="0"/>
              </a:spcAft>
              <a:buNone/>
            </a:pPr>
            <a:r>
              <a:rPr b="1" lang="en-US" sz="3600">
                <a:solidFill>
                  <a:srgbClr val="DD7305"/>
                </a:solidFill>
                <a:latin typeface="Meiryo"/>
                <a:ea typeface="Meiryo"/>
                <a:cs typeface="Meiryo"/>
                <a:sym typeface="Meiryo"/>
              </a:rPr>
              <a:t>Chris Wood</a:t>
            </a:r>
            <a:endParaRPr b="1" sz="3600">
              <a:solidFill>
                <a:srgbClr val="DD7305"/>
              </a:solidFill>
              <a:latin typeface="Meiryo"/>
              <a:ea typeface="Meiryo"/>
              <a:cs typeface="Meiryo"/>
              <a:sym typeface="Meiryo"/>
            </a:endParaRPr>
          </a:p>
          <a:p>
            <a:pPr indent="0" lvl="0" marL="0" rtl="0" algn="ctr">
              <a:lnSpc>
                <a:spcPct val="90000"/>
              </a:lnSpc>
              <a:spcBef>
                <a:spcPts val="0"/>
              </a:spcBef>
              <a:spcAft>
                <a:spcPts val="0"/>
              </a:spcAft>
              <a:buClr>
                <a:srgbClr val="DD7305"/>
              </a:buClr>
              <a:buSzPts val="3600"/>
              <a:buFont typeface="Play"/>
              <a:buNone/>
            </a:pPr>
            <a:r>
              <a:rPr lang="en-US" sz="2600">
                <a:solidFill>
                  <a:schemeClr val="dk1"/>
                </a:solidFill>
                <a:latin typeface="Meiryo"/>
                <a:ea typeface="Meiryo"/>
                <a:cs typeface="Meiryo"/>
                <a:sym typeface="Meiryo"/>
              </a:rPr>
              <a:t>chris.wood@unlv.edu</a:t>
            </a:r>
            <a:endParaRPr sz="2600">
              <a:solidFill>
                <a:schemeClr val="dk1"/>
              </a:solidFill>
              <a:latin typeface="Meiryo"/>
              <a:ea typeface="Meiryo"/>
              <a:cs typeface="Meiryo"/>
              <a:sym typeface="Meiryo"/>
            </a:endParaRPr>
          </a:p>
        </p:txBody>
      </p:sp>
      <p:sp>
        <p:nvSpPr>
          <p:cNvPr id="886" name="Google Shape;886;g3709b40b6ab_0_234"/>
          <p:cNvSpPr txBox="1"/>
          <p:nvPr/>
        </p:nvSpPr>
        <p:spPr>
          <a:xfrm>
            <a:off x="9141900" y="4359050"/>
            <a:ext cx="3050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3F3F3F"/>
              </a:solidFill>
              <a:latin typeface="Meiryo"/>
              <a:ea typeface="Meiryo"/>
              <a:cs typeface="Meiryo"/>
              <a:sym typeface="Meiry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6"/>
          <p:cNvSpPr txBox="1"/>
          <p:nvPr>
            <p:ph type="title"/>
          </p:nvPr>
        </p:nvSpPr>
        <p:spPr>
          <a:xfrm>
            <a:off x="4953000" y="335485"/>
            <a:ext cx="6868886"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DD7305"/>
              </a:buClr>
              <a:buSzPts val="4400"/>
              <a:buFont typeface="Play"/>
              <a:buNone/>
            </a:pPr>
            <a:r>
              <a:rPr b="1" lang="en-US">
                <a:solidFill>
                  <a:srgbClr val="DD7305"/>
                </a:solidFill>
              </a:rPr>
              <a:t>School Psychology</a:t>
            </a:r>
            <a:br>
              <a:rPr b="1" lang="en-US">
                <a:solidFill>
                  <a:srgbClr val="DD7305"/>
                </a:solidFill>
              </a:rPr>
            </a:br>
            <a:r>
              <a:rPr b="1" lang="en-US">
                <a:solidFill>
                  <a:srgbClr val="DD7305"/>
                </a:solidFill>
              </a:rPr>
              <a:t>(Kathleen Krach) </a:t>
            </a:r>
            <a:endParaRPr/>
          </a:p>
        </p:txBody>
      </p:sp>
      <p:sp>
        <p:nvSpPr>
          <p:cNvPr id="892" name="Google Shape;892;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br>
              <a:rPr lang="en-US"/>
            </a:br>
            <a:endParaRPr/>
          </a:p>
        </p:txBody>
      </p:sp>
      <p:pic>
        <p:nvPicPr>
          <p:cNvPr descr="A person wearing glasses and smiling&#10;&#10;AI-generated content may be incorrect." id="893" name="Google Shape;893;p6"/>
          <p:cNvPicPr preferRelativeResize="0"/>
          <p:nvPr>
            <p:ph idx="2" type="body"/>
          </p:nvPr>
        </p:nvPicPr>
        <p:blipFill rotWithShape="1">
          <a:blip r:embed="rId3">
            <a:alphaModFix/>
          </a:blip>
          <a:srcRect b="0" l="0" r="0" t="0"/>
          <a:stretch/>
        </p:blipFill>
        <p:spPr>
          <a:xfrm>
            <a:off x="489857" y="1703070"/>
            <a:ext cx="3634740" cy="3451860"/>
          </a:xfrm>
          <a:prstGeom prst="rect">
            <a:avLst/>
          </a:prstGeom>
          <a:noFill/>
          <a:ln cap="flat" cmpd="sng" w="76200">
            <a:solidFill>
              <a:srgbClr val="DD7305"/>
            </a:solidFill>
            <a:prstDash val="solid"/>
            <a:round/>
            <a:headEnd len="sm" w="sm" type="none"/>
            <a:tailEnd len="sm" w="sm" type="none"/>
          </a:ln>
        </p:spPr>
      </p:pic>
      <p:sp>
        <p:nvSpPr>
          <p:cNvPr id="894" name="Google Shape;894;p6"/>
          <p:cNvSpPr txBox="1"/>
          <p:nvPr/>
        </p:nvSpPr>
        <p:spPr>
          <a:xfrm>
            <a:off x="5399314" y="2029018"/>
            <a:ext cx="59763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Arial"/>
                <a:ea typeface="Arial"/>
                <a:cs typeface="Arial"/>
                <a:sym typeface="Arial"/>
              </a:rPr>
              <a:t>S. Kathleen Krach, Ph.D., NCSP is an associate professor in School Psychology at UNLV.</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Arial"/>
                <a:ea typeface="Arial"/>
                <a:cs typeface="Arial"/>
                <a:sym typeface="Arial"/>
              </a:rPr>
              <a:t> </a:t>
            </a:r>
            <a:endParaRPr b="0" i="0" sz="2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Meiryo"/>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Arial"/>
                <a:ea typeface="Arial"/>
                <a:cs typeface="Arial"/>
                <a:sym typeface="Arial"/>
              </a:rPr>
              <a:t>Dr. Krach’s scholarship focuses on the development of culturally appropriate, technology-based, psychological assessments and interventions. </a:t>
            </a:r>
            <a:endParaRPr b="0" i="0" sz="2200" u="none" cap="none" strike="noStrik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g36df0a7f89b_0_1"/>
          <p:cNvSpPr txBox="1"/>
          <p:nvPr>
            <p:ph type="title"/>
          </p:nvPr>
        </p:nvSpPr>
        <p:spPr>
          <a:xfrm>
            <a:off x="661143" y="723363"/>
            <a:ext cx="3411900" cy="5197500"/>
          </a:xfrm>
          <a:prstGeom prst="rect">
            <a:avLst/>
          </a:prstGeom>
          <a:noFill/>
          <a:ln>
            <a:noFill/>
          </a:ln>
        </p:spPr>
        <p:txBody>
          <a:bodyPr anchorCtr="0" anchor="ctr" bIns="91425" lIns="109725" spcFirstLastPara="1" rIns="109725" wrap="square" tIns="109725">
            <a:normAutofit/>
          </a:bodyPr>
          <a:lstStyle/>
          <a:p>
            <a:pPr indent="0" lvl="0" marL="0" rtl="0" algn="l">
              <a:lnSpc>
                <a:spcPct val="150000"/>
              </a:lnSpc>
              <a:spcBef>
                <a:spcPts val="0"/>
              </a:spcBef>
              <a:spcAft>
                <a:spcPts val="0"/>
              </a:spcAft>
              <a:buSzPts val="1800"/>
              <a:buNone/>
            </a:pPr>
            <a:r>
              <a:rPr lang="en-US"/>
              <a:t>What is a School Psychologist?</a:t>
            </a:r>
            <a:endParaRPr/>
          </a:p>
        </p:txBody>
      </p:sp>
      <p:pic>
        <p:nvPicPr>
          <p:cNvPr id="901" name="Google Shape;901;g36df0a7f89b_0_1" title="AdobeStock_323496871.jpeg"/>
          <p:cNvPicPr preferRelativeResize="0"/>
          <p:nvPr/>
        </p:nvPicPr>
        <p:blipFill rotWithShape="1">
          <a:blip r:embed="rId3">
            <a:alphaModFix/>
          </a:blip>
          <a:srcRect b="31218" l="13208" r="74475" t="49264"/>
          <a:stretch/>
        </p:blipFill>
        <p:spPr>
          <a:xfrm>
            <a:off x="5869775" y="2438397"/>
            <a:ext cx="5032576" cy="2359500"/>
          </a:xfrm>
          <a:prstGeom prst="rect">
            <a:avLst/>
          </a:prstGeom>
          <a:noFill/>
          <a:ln>
            <a:noFill/>
          </a:ln>
        </p:spPr>
      </p:pic>
      <p:sp>
        <p:nvSpPr>
          <p:cNvPr id="902" name="Google Shape;902;g36df0a7f89b_0_1"/>
          <p:cNvSpPr/>
          <p:nvPr/>
        </p:nvSpPr>
        <p:spPr>
          <a:xfrm>
            <a:off x="4865125" y="2438388"/>
            <a:ext cx="1513800" cy="2359500"/>
          </a:xfrm>
          <a:prstGeom prst="rect">
            <a:avLst/>
          </a:prstGeom>
          <a:solidFill>
            <a:srgbClr val="AF694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lt1"/>
                </a:solidFill>
                <a:latin typeface="Meiryo"/>
                <a:ea typeface="Meiryo"/>
                <a:cs typeface="Meiryo"/>
                <a:sym typeface="Meiryo"/>
              </a:rPr>
              <a:t>General</a:t>
            </a:r>
            <a:endParaRPr b="1" i="0" sz="2300" u="none" cap="none" strike="noStrike">
              <a:solidFill>
                <a:schemeClr val="lt1"/>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lt1"/>
                </a:solidFill>
                <a:latin typeface="Meiryo"/>
                <a:ea typeface="Meiryo"/>
                <a:cs typeface="Meiryo"/>
                <a:sym typeface="Meiryo"/>
              </a:rPr>
              <a:t>Education</a:t>
            </a:r>
            <a:endParaRPr b="1" i="0" sz="2300" u="none" cap="none" strike="noStrike">
              <a:solidFill>
                <a:schemeClr val="lt1"/>
              </a:solidFill>
              <a:latin typeface="Meiryo"/>
              <a:ea typeface="Meiryo"/>
              <a:cs typeface="Meiryo"/>
              <a:sym typeface="Meiryo"/>
            </a:endParaRPr>
          </a:p>
        </p:txBody>
      </p:sp>
      <p:sp>
        <p:nvSpPr>
          <p:cNvPr id="903" name="Google Shape;903;g36df0a7f89b_0_1"/>
          <p:cNvSpPr/>
          <p:nvPr/>
        </p:nvSpPr>
        <p:spPr>
          <a:xfrm>
            <a:off x="10580525" y="2438388"/>
            <a:ext cx="1513800" cy="2359500"/>
          </a:xfrm>
          <a:prstGeom prst="rect">
            <a:avLst/>
          </a:prstGeom>
          <a:solidFill>
            <a:srgbClr val="AF694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lt1"/>
                </a:solidFill>
                <a:latin typeface="Meiryo"/>
                <a:ea typeface="Meiryo"/>
                <a:cs typeface="Meiryo"/>
                <a:sym typeface="Meiryo"/>
              </a:rPr>
              <a:t>Special</a:t>
            </a:r>
            <a:endParaRPr b="1" i="0" sz="2300" u="none" cap="none" strike="noStrike">
              <a:solidFill>
                <a:schemeClr val="lt1"/>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lt1"/>
                </a:solidFill>
                <a:latin typeface="Meiryo"/>
                <a:ea typeface="Meiryo"/>
                <a:cs typeface="Meiryo"/>
                <a:sym typeface="Meiryo"/>
              </a:rPr>
              <a:t>Education</a:t>
            </a:r>
            <a:endParaRPr b="1" i="0" sz="2300" u="none" cap="none" strike="noStrike">
              <a:solidFill>
                <a:schemeClr val="lt1"/>
              </a:solidFill>
              <a:latin typeface="Meiryo"/>
              <a:ea typeface="Meiryo"/>
              <a:cs typeface="Meiryo"/>
              <a:sym typeface="Meiryo"/>
            </a:endParaRPr>
          </a:p>
        </p:txBody>
      </p:sp>
      <p:sp>
        <p:nvSpPr>
          <p:cNvPr id="904" name="Google Shape;904;g36df0a7f89b_0_1"/>
          <p:cNvSpPr txBox="1"/>
          <p:nvPr/>
        </p:nvSpPr>
        <p:spPr>
          <a:xfrm>
            <a:off x="4865125" y="1395600"/>
            <a:ext cx="3411900" cy="96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3F3F3F"/>
                </a:solidFill>
                <a:latin typeface="Meiryo"/>
                <a:ea typeface="Meiryo"/>
                <a:cs typeface="Meiryo"/>
                <a:sym typeface="Meiryo"/>
              </a:rPr>
              <a:t>Consultation</a:t>
            </a:r>
            <a:endParaRPr b="0" i="0" sz="1900" u="none" cap="none" strike="noStrike">
              <a:solidFill>
                <a:srgbClr val="3F3F3F"/>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3F3F3F"/>
                </a:solidFill>
                <a:latin typeface="Meiryo"/>
                <a:ea typeface="Meiryo"/>
                <a:cs typeface="Meiryo"/>
                <a:sym typeface="Meiryo"/>
              </a:rPr>
              <a:t>Research-Based Interventions</a:t>
            </a:r>
            <a:endParaRPr b="0" i="0" sz="1900" u="none" cap="none" strike="noStrike">
              <a:solidFill>
                <a:srgbClr val="3F3F3F"/>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3F3F3F"/>
                </a:solidFill>
                <a:latin typeface="Meiryo"/>
                <a:ea typeface="Meiryo"/>
                <a:cs typeface="Meiryo"/>
                <a:sym typeface="Meiryo"/>
              </a:rPr>
              <a:t>Crisis Response</a:t>
            </a:r>
            <a:endParaRPr b="0" i="0" sz="1900" u="none" cap="none" strike="noStrike">
              <a:solidFill>
                <a:srgbClr val="3F3F3F"/>
              </a:solidFill>
              <a:latin typeface="Meiryo"/>
              <a:ea typeface="Meiryo"/>
              <a:cs typeface="Meiryo"/>
              <a:sym typeface="Meiryo"/>
            </a:endParaRPr>
          </a:p>
        </p:txBody>
      </p:sp>
      <p:sp>
        <p:nvSpPr>
          <p:cNvPr id="905" name="Google Shape;905;g36df0a7f89b_0_1"/>
          <p:cNvSpPr txBox="1"/>
          <p:nvPr/>
        </p:nvSpPr>
        <p:spPr>
          <a:xfrm>
            <a:off x="8607425" y="4797900"/>
            <a:ext cx="3486900" cy="966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rgbClr val="3F3F3F"/>
                </a:solidFill>
                <a:latin typeface="Meiryo"/>
                <a:ea typeface="Meiryo"/>
                <a:cs typeface="Meiryo"/>
                <a:sym typeface="Meiryo"/>
              </a:rPr>
              <a:t>Program Planning</a:t>
            </a:r>
            <a:endParaRPr b="0" i="0" sz="2000" u="none" cap="none" strike="noStrike">
              <a:solidFill>
                <a:srgbClr val="3F3F3F"/>
              </a:solidFill>
              <a:latin typeface="Meiryo"/>
              <a:ea typeface="Meiryo"/>
              <a:cs typeface="Meiryo"/>
              <a:sym typeface="Meiryo"/>
            </a:endParaRPr>
          </a:p>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rgbClr val="3F3F3F"/>
                </a:solidFill>
                <a:latin typeface="Meiryo"/>
                <a:ea typeface="Meiryo"/>
                <a:cs typeface="Meiryo"/>
                <a:sym typeface="Meiryo"/>
              </a:rPr>
              <a:t>Counseling as Related Service</a:t>
            </a:r>
            <a:endParaRPr b="0" i="0" sz="2000" u="none" cap="none" strike="noStrike">
              <a:solidFill>
                <a:srgbClr val="3F3F3F"/>
              </a:solidFill>
              <a:latin typeface="Meiryo"/>
              <a:ea typeface="Meiryo"/>
              <a:cs typeface="Meiryo"/>
              <a:sym typeface="Meiryo"/>
            </a:endParaRPr>
          </a:p>
          <a:p>
            <a:pPr indent="0" lvl="0" marL="0" marR="0" rtl="0" algn="r">
              <a:lnSpc>
                <a:spcPct val="100000"/>
              </a:lnSpc>
              <a:spcBef>
                <a:spcPts val="0"/>
              </a:spcBef>
              <a:spcAft>
                <a:spcPts val="0"/>
              </a:spcAft>
              <a:buClr>
                <a:srgbClr val="000000"/>
              </a:buClr>
              <a:buSzPts val="2000"/>
              <a:buFont typeface="Arial"/>
              <a:buNone/>
            </a:pPr>
            <a:r>
              <a:rPr b="0" i="0" lang="en-US" sz="2000" u="none" cap="none" strike="noStrike">
                <a:solidFill>
                  <a:srgbClr val="3F3F3F"/>
                </a:solidFill>
                <a:latin typeface="Meiryo"/>
                <a:ea typeface="Meiryo"/>
                <a:cs typeface="Meiryo"/>
                <a:sym typeface="Meiryo"/>
              </a:rPr>
              <a:t>Program Evaluations</a:t>
            </a:r>
            <a:endParaRPr b="0" i="0" sz="2000" u="none" cap="none" strike="noStrike">
              <a:solidFill>
                <a:srgbClr val="3F3F3F"/>
              </a:solidFill>
              <a:latin typeface="Meiryo"/>
              <a:ea typeface="Meiryo"/>
              <a:cs typeface="Meiryo"/>
              <a:sym typeface="Meiryo"/>
            </a:endParaRPr>
          </a:p>
        </p:txBody>
      </p:sp>
      <p:sp>
        <p:nvSpPr>
          <p:cNvPr id="906" name="Google Shape;906;g36df0a7f89b_0_1"/>
          <p:cNvSpPr txBox="1"/>
          <p:nvPr/>
        </p:nvSpPr>
        <p:spPr>
          <a:xfrm>
            <a:off x="6992263" y="2574275"/>
            <a:ext cx="2787600" cy="48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3F3F3F"/>
                </a:solidFill>
                <a:latin typeface="Meiryo"/>
                <a:ea typeface="Meiryo"/>
                <a:cs typeface="Meiryo"/>
                <a:sym typeface="Meiryo"/>
              </a:rPr>
              <a:t>Testing and Diagnostics</a:t>
            </a:r>
            <a:endParaRPr b="0" i="0" sz="2000" u="none" cap="none" strike="noStrike">
              <a:solidFill>
                <a:srgbClr val="3F3F3F"/>
              </a:solidFill>
              <a:latin typeface="Meiryo"/>
              <a:ea typeface="Meiryo"/>
              <a:cs typeface="Meiryo"/>
              <a:sym typeface="Meiry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id="912" name="Google Shape;912;g36df0a7f89b_0_7"/>
          <p:cNvPicPr preferRelativeResize="0"/>
          <p:nvPr/>
        </p:nvPicPr>
        <p:blipFill rotWithShape="1">
          <a:blip r:embed="rId3">
            <a:alphaModFix/>
          </a:blip>
          <a:srcRect b="0" l="0" r="0" t="0"/>
          <a:stretch/>
        </p:blipFill>
        <p:spPr>
          <a:xfrm>
            <a:off x="952500" y="469629"/>
            <a:ext cx="10287000" cy="2560321"/>
          </a:xfrm>
          <a:prstGeom prst="rect">
            <a:avLst/>
          </a:prstGeom>
          <a:noFill/>
          <a:ln>
            <a:noFill/>
          </a:ln>
        </p:spPr>
      </p:pic>
      <p:graphicFrame>
        <p:nvGraphicFramePr>
          <p:cNvPr id="913" name="Google Shape;913;g36df0a7f89b_0_7"/>
          <p:cNvGraphicFramePr/>
          <p:nvPr/>
        </p:nvGraphicFramePr>
        <p:xfrm>
          <a:off x="952500" y="3238500"/>
          <a:ext cx="3000000" cy="3000000"/>
        </p:xfrm>
        <a:graphic>
          <a:graphicData uri="http://schemas.openxmlformats.org/drawingml/2006/table">
            <a:tbl>
              <a:tblPr>
                <a:noFill/>
                <a:tableStyleId>{2499E406-2678-43D2-B23E-03ECD691E2A6}</a:tableStyleId>
              </a:tblPr>
              <a:tblGrid>
                <a:gridCol w="5143500"/>
                <a:gridCol w="5143500"/>
              </a:tblGrid>
              <a:tr h="3810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 1: Data-Based Decision Making and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     Accountability</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 2: Consultation and Collaboration</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 3: Interventions and Instructional Support to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     Develop Academic Skills</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 4: Interventions and Mental Health Services to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     Develop Social and Life Skills</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 </a:t>
                      </a:r>
                      <a:r>
                        <a:rPr lang="en-US" sz="1800" u="none" cap="none" strike="noStrike">
                          <a:solidFill>
                            <a:schemeClr val="dk1"/>
                          </a:solidFill>
                        </a:rPr>
                        <a:t>5: School-Wide Practices to Promote Learning</a:t>
                      </a:r>
                      <a:endParaRPr sz="1800" u="none" cap="none" strike="noStrike">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lang="en-US" sz="1800" u="none" cap="none" strike="noStrike"/>
                        <a:t> 6: Preventive and Responsive Services</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 7: Family–School Collaboration Services</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 8: Diversity in Development and Learning</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 9: Research and Program Evaluation</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US" sz="1800" u="none" cap="none" strike="noStrike"/>
                        <a:t> 10: Legal, Ethical, and Professional Practice</a:t>
                      </a:r>
                      <a:endParaRPr sz="1800" u="none" cap="none" strike="noStrike"/>
                    </a:p>
                  </a:txBody>
                  <a:tcPr marT="91425" marB="91425" marR="91425" marL="91425"/>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g36df0a7f89b_0_22"/>
          <p:cNvSpPr txBox="1"/>
          <p:nvPr>
            <p:ph type="title"/>
          </p:nvPr>
        </p:nvSpPr>
        <p:spPr>
          <a:xfrm>
            <a:off x="642918" y="705113"/>
            <a:ext cx="3411900" cy="5197500"/>
          </a:xfrm>
          <a:prstGeom prst="rect">
            <a:avLst/>
          </a:prstGeom>
          <a:noFill/>
          <a:ln>
            <a:noFill/>
          </a:ln>
        </p:spPr>
        <p:txBody>
          <a:bodyPr anchorCtr="0" anchor="ctr" bIns="91425" lIns="109725" spcFirstLastPara="1" rIns="109725" wrap="square" tIns="109725">
            <a:normAutofit/>
          </a:bodyPr>
          <a:lstStyle/>
          <a:p>
            <a:pPr indent="0" lvl="0" marL="0" rtl="0" algn="l">
              <a:lnSpc>
                <a:spcPct val="150000"/>
              </a:lnSpc>
              <a:spcBef>
                <a:spcPts val="0"/>
              </a:spcBef>
              <a:spcAft>
                <a:spcPts val="0"/>
              </a:spcAft>
              <a:buSzPts val="1800"/>
              <a:buNone/>
            </a:pPr>
            <a:r>
              <a:rPr lang="en-US"/>
              <a:t>MTSS</a:t>
            </a:r>
            <a:endParaRPr/>
          </a:p>
        </p:txBody>
      </p:sp>
      <p:pic>
        <p:nvPicPr>
          <p:cNvPr id="920" name="Google Shape;920;g36df0a7f89b_0_22"/>
          <p:cNvPicPr preferRelativeResize="0"/>
          <p:nvPr/>
        </p:nvPicPr>
        <p:blipFill rotWithShape="1">
          <a:blip r:embed="rId3">
            <a:alphaModFix/>
          </a:blip>
          <a:srcRect b="0" l="0" r="0" t="0"/>
          <a:stretch/>
        </p:blipFill>
        <p:spPr>
          <a:xfrm>
            <a:off x="4764475" y="928500"/>
            <a:ext cx="7311624" cy="4743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36f35a8ebcb_0_30"/>
          <p:cNvSpPr txBox="1"/>
          <p:nvPr>
            <p:ph type="title"/>
          </p:nvPr>
        </p:nvSpPr>
        <p:spPr>
          <a:xfrm>
            <a:off x="8753015" y="964950"/>
            <a:ext cx="2796000" cy="3099000"/>
          </a:xfrm>
          <a:prstGeom prst="rect">
            <a:avLst/>
          </a:prstGeom>
          <a:noFill/>
          <a:ln>
            <a:noFill/>
          </a:ln>
        </p:spPr>
        <p:txBody>
          <a:bodyPr anchorCtr="0" anchor="b" bIns="91425" lIns="109725" spcFirstLastPara="1" rIns="109725" wrap="square" tIns="109725">
            <a:normAutofit fontScale="90000"/>
          </a:bodyPr>
          <a:lstStyle/>
          <a:p>
            <a:pPr indent="0" lvl="0" marL="0" rtl="0" algn="l">
              <a:lnSpc>
                <a:spcPct val="135000"/>
              </a:lnSpc>
              <a:spcBef>
                <a:spcPts val="0"/>
              </a:spcBef>
              <a:spcAft>
                <a:spcPts val="0"/>
              </a:spcAft>
              <a:buSzPct val="111111"/>
              <a:buNone/>
            </a:pPr>
            <a:br>
              <a:rPr lang="en-US"/>
            </a:br>
            <a:br>
              <a:rPr lang="en-US"/>
            </a:br>
            <a:r>
              <a:rPr lang="en-US"/>
              <a:t>No Single Person </a:t>
            </a:r>
            <a:endParaRPr/>
          </a:p>
          <a:p>
            <a:pPr indent="0" lvl="0" marL="0" rtl="0" algn="l">
              <a:lnSpc>
                <a:spcPct val="135000"/>
              </a:lnSpc>
              <a:spcBef>
                <a:spcPts val="0"/>
              </a:spcBef>
              <a:spcAft>
                <a:spcPts val="0"/>
              </a:spcAft>
              <a:buSzPct val="111111"/>
              <a:buNone/>
            </a:pPr>
            <a:r>
              <a:t/>
            </a:r>
            <a:endParaRPr/>
          </a:p>
          <a:p>
            <a:pPr indent="0" lvl="0" marL="0" rtl="0" algn="l">
              <a:lnSpc>
                <a:spcPct val="135000"/>
              </a:lnSpc>
              <a:spcBef>
                <a:spcPts val="0"/>
              </a:spcBef>
              <a:spcAft>
                <a:spcPts val="0"/>
              </a:spcAft>
              <a:buSzPct val="111111"/>
              <a:buNone/>
            </a:pPr>
            <a:r>
              <a:rPr lang="en-US"/>
              <a:t>No Single</a:t>
            </a:r>
            <a:endParaRPr/>
          </a:p>
          <a:p>
            <a:pPr indent="0" lvl="0" marL="0" rtl="0" algn="l">
              <a:lnSpc>
                <a:spcPct val="135000"/>
              </a:lnSpc>
              <a:spcBef>
                <a:spcPts val="0"/>
              </a:spcBef>
              <a:spcAft>
                <a:spcPts val="0"/>
              </a:spcAft>
              <a:buSzPct val="111111"/>
              <a:buNone/>
            </a:pPr>
            <a:r>
              <a:rPr lang="en-US"/>
              <a:t>Position</a:t>
            </a:r>
            <a:endParaRPr/>
          </a:p>
        </p:txBody>
      </p:sp>
      <p:sp>
        <p:nvSpPr>
          <p:cNvPr id="594" name="Google Shape;594;g36f35a8ebcb_0_30"/>
          <p:cNvSpPr txBox="1"/>
          <p:nvPr>
            <p:ph idx="2" type="body"/>
          </p:nvPr>
        </p:nvSpPr>
        <p:spPr>
          <a:xfrm>
            <a:off x="8753015" y="2997001"/>
            <a:ext cx="2796000" cy="3099001"/>
          </a:xfrm>
          <a:prstGeom prst="rect">
            <a:avLst/>
          </a:prstGeom>
          <a:noFill/>
          <a:ln>
            <a:noFill/>
          </a:ln>
        </p:spPr>
        <p:txBody>
          <a:bodyPr anchorCtr="0" anchor="t" bIns="91425" lIns="109725" spcFirstLastPara="1" rIns="109725" wrap="square" tIns="109725">
            <a:normAutofit/>
          </a:bodyPr>
          <a:lstStyle/>
          <a:p>
            <a:pPr indent="0" lvl="0" marL="0" rtl="0" algn="l">
              <a:lnSpc>
                <a:spcPct val="140000"/>
              </a:lnSpc>
              <a:spcBef>
                <a:spcPts val="1400"/>
              </a:spcBef>
              <a:spcAft>
                <a:spcPts val="0"/>
              </a:spcAft>
              <a:buSzPts val="1800"/>
              <a:buNone/>
            </a:pPr>
            <a:r>
              <a:t/>
            </a:r>
            <a:endParaRPr/>
          </a:p>
          <a:p>
            <a:pPr indent="0" lvl="0" marL="0" rtl="0" algn="l">
              <a:lnSpc>
                <a:spcPct val="140000"/>
              </a:lnSpc>
              <a:spcBef>
                <a:spcPts val="1400"/>
              </a:spcBef>
              <a:spcAft>
                <a:spcPts val="0"/>
              </a:spcAft>
              <a:buSzPts val="1800"/>
              <a:buNone/>
            </a:pPr>
            <a:r>
              <a:t/>
            </a:r>
            <a:endParaRPr/>
          </a:p>
          <a:p>
            <a:pPr indent="0" lvl="0" marL="0" rtl="0" algn="l">
              <a:lnSpc>
                <a:spcPct val="140000"/>
              </a:lnSpc>
              <a:spcBef>
                <a:spcPts val="1400"/>
              </a:spcBef>
              <a:spcAft>
                <a:spcPts val="0"/>
              </a:spcAft>
              <a:buSzPts val="1800"/>
              <a:buNone/>
            </a:pPr>
            <a:r>
              <a:t/>
            </a:r>
            <a:endParaRPr/>
          </a:p>
          <a:p>
            <a:pPr indent="0" lvl="0" marL="0" rtl="0" algn="l">
              <a:lnSpc>
                <a:spcPct val="140000"/>
              </a:lnSpc>
              <a:spcBef>
                <a:spcPts val="1400"/>
              </a:spcBef>
              <a:spcAft>
                <a:spcPts val="0"/>
              </a:spcAft>
              <a:buSzPts val="1800"/>
              <a:buNone/>
            </a:pPr>
            <a:r>
              <a:rPr lang="en-US"/>
              <a:t>Or, Teamwork Makes the Dream Work</a:t>
            </a:r>
            <a:endParaRPr/>
          </a:p>
        </p:txBody>
      </p:sp>
      <p:pic>
        <p:nvPicPr>
          <p:cNvPr id="595" name="Google Shape;595;g36f35a8ebcb_0_30"/>
          <p:cNvPicPr preferRelativeResize="0"/>
          <p:nvPr/>
        </p:nvPicPr>
        <p:blipFill rotWithShape="1">
          <a:blip r:embed="rId3">
            <a:alphaModFix/>
          </a:blip>
          <a:srcRect b="0" l="0" r="0" t="0"/>
          <a:stretch/>
        </p:blipFill>
        <p:spPr>
          <a:xfrm>
            <a:off x="0" y="964950"/>
            <a:ext cx="8193474" cy="49281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g36df0a7f89b_0_47"/>
          <p:cNvSpPr txBox="1"/>
          <p:nvPr>
            <p:ph type="title"/>
          </p:nvPr>
        </p:nvSpPr>
        <p:spPr>
          <a:xfrm>
            <a:off x="642918" y="705113"/>
            <a:ext cx="3411900" cy="5197500"/>
          </a:xfrm>
          <a:prstGeom prst="rect">
            <a:avLst/>
          </a:prstGeom>
          <a:noFill/>
          <a:ln>
            <a:noFill/>
          </a:ln>
        </p:spPr>
        <p:txBody>
          <a:bodyPr anchorCtr="0" anchor="ctr" bIns="91425" lIns="109725" spcFirstLastPara="1" rIns="109725" wrap="square" tIns="109725">
            <a:normAutofit/>
          </a:bodyPr>
          <a:lstStyle/>
          <a:p>
            <a:pPr indent="0" lvl="0" marL="0" rtl="0" algn="l">
              <a:lnSpc>
                <a:spcPct val="150000"/>
              </a:lnSpc>
              <a:spcBef>
                <a:spcPts val="0"/>
              </a:spcBef>
              <a:spcAft>
                <a:spcPts val="0"/>
              </a:spcAft>
              <a:buSzPts val="1800"/>
              <a:buNone/>
            </a:pPr>
            <a:r>
              <a:rPr lang="en-US"/>
              <a:t>Tier 1 Example: </a:t>
            </a:r>
            <a:r>
              <a:rPr b="0" lang="en-US"/>
              <a:t>Fighting </a:t>
            </a:r>
            <a:endParaRPr b="0"/>
          </a:p>
          <a:p>
            <a:pPr indent="0" lvl="0" marL="0" rtl="0" algn="l">
              <a:lnSpc>
                <a:spcPct val="150000"/>
              </a:lnSpc>
              <a:spcBef>
                <a:spcPts val="0"/>
              </a:spcBef>
              <a:spcAft>
                <a:spcPts val="0"/>
              </a:spcAft>
              <a:buSzPts val="1800"/>
              <a:buNone/>
            </a:pPr>
            <a:r>
              <a:rPr b="0" lang="en-US"/>
              <a:t>in the Fifth-Grade Hall</a:t>
            </a:r>
            <a:endParaRPr b="0"/>
          </a:p>
        </p:txBody>
      </p:sp>
      <p:pic>
        <p:nvPicPr>
          <p:cNvPr id="927" name="Google Shape;927;g36df0a7f89b_0_47"/>
          <p:cNvPicPr preferRelativeResize="0"/>
          <p:nvPr/>
        </p:nvPicPr>
        <p:blipFill rotWithShape="1">
          <a:blip r:embed="rId3">
            <a:alphaModFix/>
          </a:blip>
          <a:srcRect b="0" l="0" r="0" t="0"/>
          <a:stretch/>
        </p:blipFill>
        <p:spPr>
          <a:xfrm>
            <a:off x="4985375" y="928488"/>
            <a:ext cx="7090726" cy="45997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g36df0a7f89b_0_29"/>
          <p:cNvSpPr txBox="1"/>
          <p:nvPr>
            <p:ph type="title"/>
          </p:nvPr>
        </p:nvSpPr>
        <p:spPr>
          <a:xfrm>
            <a:off x="642918" y="705113"/>
            <a:ext cx="3411900" cy="5197500"/>
          </a:xfrm>
          <a:prstGeom prst="rect">
            <a:avLst/>
          </a:prstGeom>
          <a:noFill/>
          <a:ln>
            <a:noFill/>
          </a:ln>
        </p:spPr>
        <p:txBody>
          <a:bodyPr anchorCtr="0" anchor="ctr" bIns="91425" lIns="109725" spcFirstLastPara="1" rIns="109725" wrap="square" tIns="109725">
            <a:normAutofit/>
          </a:bodyPr>
          <a:lstStyle/>
          <a:p>
            <a:pPr indent="0" lvl="0" marL="0" rtl="0" algn="l">
              <a:lnSpc>
                <a:spcPct val="150000"/>
              </a:lnSpc>
              <a:spcBef>
                <a:spcPts val="0"/>
              </a:spcBef>
              <a:spcAft>
                <a:spcPts val="0"/>
              </a:spcAft>
              <a:buSzPts val="1800"/>
              <a:buNone/>
            </a:pPr>
            <a:r>
              <a:rPr lang="en-US"/>
              <a:t>Tier 2 Example: </a:t>
            </a:r>
            <a:r>
              <a:rPr b="0" lang="en-US"/>
              <a:t>Fighting in </a:t>
            </a:r>
            <a:endParaRPr b="0"/>
          </a:p>
          <a:p>
            <a:pPr indent="0" lvl="0" marL="0" rtl="0" algn="l">
              <a:lnSpc>
                <a:spcPct val="150000"/>
              </a:lnSpc>
              <a:spcBef>
                <a:spcPts val="0"/>
              </a:spcBef>
              <a:spcAft>
                <a:spcPts val="0"/>
              </a:spcAft>
              <a:buSzPts val="1800"/>
              <a:buNone/>
            </a:pPr>
            <a:r>
              <a:rPr b="0" lang="en-US"/>
              <a:t>Ms. Jones Fifth-Grade Class</a:t>
            </a:r>
            <a:endParaRPr b="0"/>
          </a:p>
        </p:txBody>
      </p:sp>
      <p:pic>
        <p:nvPicPr>
          <p:cNvPr id="934" name="Google Shape;934;g36df0a7f89b_0_29"/>
          <p:cNvPicPr preferRelativeResize="0"/>
          <p:nvPr/>
        </p:nvPicPr>
        <p:blipFill rotWithShape="1">
          <a:blip r:embed="rId3">
            <a:alphaModFix/>
          </a:blip>
          <a:srcRect b="0" l="0" r="0" t="0"/>
          <a:stretch/>
        </p:blipFill>
        <p:spPr>
          <a:xfrm>
            <a:off x="4985375" y="928488"/>
            <a:ext cx="7090726" cy="45997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g36df0a7f89b_0_35"/>
          <p:cNvSpPr txBox="1"/>
          <p:nvPr>
            <p:ph type="title"/>
          </p:nvPr>
        </p:nvSpPr>
        <p:spPr>
          <a:xfrm>
            <a:off x="642918" y="705113"/>
            <a:ext cx="3411900" cy="5197500"/>
          </a:xfrm>
          <a:prstGeom prst="rect">
            <a:avLst/>
          </a:prstGeom>
          <a:noFill/>
          <a:ln>
            <a:noFill/>
          </a:ln>
        </p:spPr>
        <p:txBody>
          <a:bodyPr anchorCtr="0" anchor="ctr" bIns="91425" lIns="109725" spcFirstLastPara="1" rIns="109725" wrap="square" tIns="109725">
            <a:normAutofit fontScale="90000"/>
          </a:bodyPr>
          <a:lstStyle/>
          <a:p>
            <a:pPr indent="0" lvl="0" marL="0" rtl="0" algn="l">
              <a:lnSpc>
                <a:spcPct val="150000"/>
              </a:lnSpc>
              <a:spcBef>
                <a:spcPts val="0"/>
              </a:spcBef>
              <a:spcAft>
                <a:spcPts val="0"/>
              </a:spcAft>
              <a:buSzPct val="55555"/>
              <a:buNone/>
            </a:pPr>
            <a:r>
              <a:rPr lang="en-US"/>
              <a:t>Tier 3 Example: </a:t>
            </a:r>
            <a:r>
              <a:rPr b="0" lang="en-US"/>
              <a:t>Fighting </a:t>
            </a:r>
            <a:endParaRPr b="0"/>
          </a:p>
          <a:p>
            <a:pPr indent="0" lvl="0" marL="0" rtl="0" algn="l">
              <a:lnSpc>
                <a:spcPct val="150000"/>
              </a:lnSpc>
              <a:spcBef>
                <a:spcPts val="0"/>
              </a:spcBef>
              <a:spcAft>
                <a:spcPts val="0"/>
              </a:spcAft>
              <a:buSzPct val="55555"/>
              <a:buNone/>
            </a:pPr>
            <a:r>
              <a:rPr b="0" lang="en-US"/>
              <a:t>by Christal in Ms. Jones Fifth-Grade Class</a:t>
            </a:r>
            <a:endParaRPr b="0"/>
          </a:p>
        </p:txBody>
      </p:sp>
      <p:pic>
        <p:nvPicPr>
          <p:cNvPr id="941" name="Google Shape;941;g36df0a7f89b_0_35"/>
          <p:cNvPicPr preferRelativeResize="0"/>
          <p:nvPr/>
        </p:nvPicPr>
        <p:blipFill rotWithShape="1">
          <a:blip r:embed="rId3">
            <a:alphaModFix/>
          </a:blip>
          <a:srcRect b="0" l="0" r="0" t="0"/>
          <a:stretch/>
        </p:blipFill>
        <p:spPr>
          <a:xfrm>
            <a:off x="4985375" y="928488"/>
            <a:ext cx="7090726" cy="45997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g36df0a7f89b_0_55"/>
          <p:cNvSpPr txBox="1"/>
          <p:nvPr>
            <p:ph type="title"/>
          </p:nvPr>
        </p:nvSpPr>
        <p:spPr>
          <a:xfrm>
            <a:off x="642918" y="705113"/>
            <a:ext cx="3411900" cy="5197500"/>
          </a:xfrm>
          <a:prstGeom prst="rect">
            <a:avLst/>
          </a:prstGeom>
          <a:noFill/>
          <a:ln>
            <a:noFill/>
          </a:ln>
        </p:spPr>
        <p:txBody>
          <a:bodyPr anchorCtr="0" anchor="ctr" bIns="91425" lIns="109725" spcFirstLastPara="1" rIns="109725" wrap="square" tIns="109725">
            <a:normAutofit/>
          </a:bodyPr>
          <a:lstStyle/>
          <a:p>
            <a:pPr indent="0" lvl="0" marL="0" rtl="0" algn="l">
              <a:lnSpc>
                <a:spcPct val="150000"/>
              </a:lnSpc>
              <a:spcBef>
                <a:spcPts val="0"/>
              </a:spcBef>
              <a:spcAft>
                <a:spcPts val="0"/>
              </a:spcAft>
              <a:buSzPts val="1800"/>
              <a:buNone/>
            </a:pPr>
            <a:r>
              <a:rPr lang="en-US"/>
              <a:t>Assessment: </a:t>
            </a:r>
            <a:r>
              <a:rPr b="0" lang="en-US"/>
              <a:t>What’s up with Cristal?</a:t>
            </a:r>
            <a:endParaRPr b="0"/>
          </a:p>
        </p:txBody>
      </p:sp>
      <p:sp>
        <p:nvSpPr>
          <p:cNvPr id="948" name="Google Shape;948;g36df0a7f89b_0_55"/>
          <p:cNvSpPr/>
          <p:nvPr/>
        </p:nvSpPr>
        <p:spPr>
          <a:xfrm>
            <a:off x="4786925" y="832800"/>
            <a:ext cx="3666000" cy="4778700"/>
          </a:xfrm>
          <a:prstGeom prst="rect">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Meiryo"/>
                <a:ea typeface="Meiryo"/>
                <a:cs typeface="Meiryo"/>
                <a:sym typeface="Meiryo"/>
              </a:rPr>
              <a:t>Records Data</a:t>
            </a:r>
            <a:endParaRPr b="1" i="0" sz="20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Report Cards: </a:t>
            </a:r>
            <a:r>
              <a:rPr b="0" i="0" lang="en-US" sz="1700" u="none" cap="none" strike="noStrike">
                <a:solidFill>
                  <a:srgbClr val="000000"/>
                </a:solidFill>
                <a:latin typeface="Meiryo"/>
                <a:ea typeface="Meiryo"/>
                <a:cs typeface="Meiryo"/>
                <a:sym typeface="Meiryo"/>
              </a:rPr>
              <a:t>K-4 no academic issues</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dk1"/>
                </a:solidFill>
                <a:latin typeface="Meiryo"/>
                <a:ea typeface="Meiryo"/>
                <a:cs typeface="Meiryo"/>
                <a:sym typeface="Meiryo"/>
              </a:rPr>
              <a:t>Report Cards: </a:t>
            </a:r>
            <a:r>
              <a:rPr b="0" i="0" lang="en-US" sz="1700" u="none" cap="none" strike="noStrike">
                <a:solidFill>
                  <a:schemeClr val="dk1"/>
                </a:solidFill>
                <a:latin typeface="Meiryo"/>
                <a:ea typeface="Meiryo"/>
                <a:cs typeface="Meiryo"/>
                <a:sym typeface="Meiryo"/>
              </a:rPr>
              <a:t>K-4 mild conduct probs</a:t>
            </a:r>
            <a:endParaRPr b="0" i="0" sz="17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Medical: </a:t>
            </a:r>
            <a:r>
              <a:rPr b="0" i="0" lang="en-US" sz="1700" u="none" cap="none" strike="noStrike">
                <a:solidFill>
                  <a:srgbClr val="000000"/>
                </a:solidFill>
                <a:latin typeface="Meiryo"/>
                <a:ea typeface="Meiryo"/>
                <a:cs typeface="Meiryo"/>
                <a:sym typeface="Meiryo"/>
              </a:rPr>
              <a:t>No Vision/Hearing Probs</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dk1"/>
                </a:solidFill>
                <a:latin typeface="Meiryo"/>
                <a:ea typeface="Meiryo"/>
                <a:cs typeface="Meiryo"/>
                <a:sym typeface="Meiryo"/>
              </a:rPr>
              <a:t>Medical: </a:t>
            </a:r>
            <a:r>
              <a:rPr b="0" i="0" lang="en-US" sz="1700" u="none" cap="none" strike="noStrike">
                <a:solidFill>
                  <a:schemeClr val="dk1"/>
                </a:solidFill>
                <a:latin typeface="Meiryo"/>
                <a:ea typeface="Meiryo"/>
                <a:cs typeface="Meiryo"/>
                <a:sym typeface="Meiryo"/>
              </a:rPr>
              <a:t>Mild Asthma</a:t>
            </a:r>
            <a:endParaRPr b="0" i="0" sz="17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Demographics: </a:t>
            </a:r>
            <a:r>
              <a:rPr b="0" i="0" lang="en-US" sz="1700" u="none" cap="none" strike="noStrike">
                <a:solidFill>
                  <a:srgbClr val="000000"/>
                </a:solidFill>
                <a:latin typeface="Meiryo"/>
                <a:ea typeface="Meiryo"/>
                <a:cs typeface="Meiryo"/>
                <a:sym typeface="Meiryo"/>
              </a:rPr>
              <a:t>White Female</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Meiryo"/>
                <a:ea typeface="Meiryo"/>
                <a:cs typeface="Meiryo"/>
                <a:sym typeface="Meiryo"/>
              </a:rPr>
              <a:t>Demographics: </a:t>
            </a:r>
            <a:r>
              <a:rPr b="0" i="0" lang="en-US" sz="1700" u="none" cap="none" strike="noStrike">
                <a:solidFill>
                  <a:schemeClr val="dk1"/>
                </a:solidFill>
                <a:latin typeface="Meiryo"/>
                <a:ea typeface="Meiryo"/>
                <a:cs typeface="Meiryo"/>
                <a:sym typeface="Meiryo"/>
              </a:rPr>
              <a:t>Free/Reduced Lunch</a:t>
            </a:r>
            <a:endParaRPr b="0" i="0" sz="1700" u="none" cap="none" strike="noStrike">
              <a:solidFill>
                <a:schemeClr val="dk1"/>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Meiryo"/>
                <a:ea typeface="Meiryo"/>
                <a:cs typeface="Meiryo"/>
                <a:sym typeface="Meiryo"/>
              </a:rPr>
              <a:t>MTSS: </a:t>
            </a:r>
            <a:r>
              <a:rPr b="0" i="0" lang="en-US" sz="1700" u="none" cap="none" strike="noStrike">
                <a:solidFill>
                  <a:schemeClr val="dk1"/>
                </a:solidFill>
                <a:latin typeface="Meiryo"/>
                <a:ea typeface="Meiryo"/>
                <a:cs typeface="Meiryo"/>
                <a:sym typeface="Meiryo"/>
              </a:rPr>
              <a:t>Failed to respond to T1 or T2</a:t>
            </a:r>
            <a:endParaRPr b="0" i="0" sz="1700" u="none" cap="none" strike="noStrike">
              <a:solidFill>
                <a:schemeClr val="dk1"/>
              </a:solidFill>
              <a:latin typeface="Meiryo"/>
              <a:ea typeface="Meiryo"/>
              <a:cs typeface="Meiryo"/>
              <a:sym typeface="Meiryo"/>
            </a:endParaRPr>
          </a:p>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dk1"/>
                </a:solidFill>
                <a:latin typeface="Meiryo"/>
                <a:ea typeface="Meiryo"/>
                <a:cs typeface="Meiryo"/>
                <a:sym typeface="Meiryo"/>
              </a:rPr>
              <a:t>MTSS: </a:t>
            </a:r>
            <a:r>
              <a:rPr b="0" i="0" lang="en-US" sz="1700" u="none" cap="none" strike="noStrike">
                <a:solidFill>
                  <a:schemeClr val="dk1"/>
                </a:solidFill>
                <a:latin typeface="Meiryo"/>
                <a:ea typeface="Meiryo"/>
                <a:cs typeface="Meiryo"/>
                <a:sym typeface="Meiryo"/>
              </a:rPr>
              <a:t>Some response to T3</a:t>
            </a:r>
            <a:endParaRPr b="0" i="0" sz="1700" u="none" cap="none" strike="noStrike">
              <a:solidFill>
                <a:schemeClr val="dk1"/>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p:txBody>
      </p:sp>
      <p:sp>
        <p:nvSpPr>
          <p:cNvPr id="949" name="Google Shape;949;g36df0a7f89b_0_55"/>
          <p:cNvSpPr/>
          <p:nvPr/>
        </p:nvSpPr>
        <p:spPr>
          <a:xfrm>
            <a:off x="8526000" y="832800"/>
            <a:ext cx="3666000" cy="47787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Meiryo"/>
                <a:ea typeface="Meiryo"/>
                <a:cs typeface="Meiryo"/>
                <a:sym typeface="Meiryo"/>
              </a:rPr>
              <a:t>Interview Data</a:t>
            </a:r>
            <a:endParaRPr b="1" i="0" sz="20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Mom: </a:t>
            </a:r>
            <a:r>
              <a:rPr b="0" i="0" lang="en-US" sz="1700" u="none" cap="none" strike="noStrike">
                <a:solidFill>
                  <a:srgbClr val="000000"/>
                </a:solidFill>
                <a:latin typeface="Meiryo"/>
                <a:ea typeface="Meiryo"/>
                <a:cs typeface="Meiryo"/>
                <a:sym typeface="Meiryo"/>
              </a:rPr>
              <a:t>Child has no friends</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dk1"/>
                </a:solidFill>
                <a:latin typeface="Meiryo"/>
                <a:ea typeface="Meiryo"/>
                <a:cs typeface="Meiryo"/>
                <a:sym typeface="Meiryo"/>
              </a:rPr>
              <a:t>Mom: </a:t>
            </a:r>
            <a:r>
              <a:rPr b="0" i="0" lang="en-US" sz="1700" u="none" cap="none" strike="noStrike">
                <a:solidFill>
                  <a:schemeClr val="dk1"/>
                </a:solidFill>
                <a:latin typeface="Meiryo"/>
                <a:ea typeface="Meiryo"/>
                <a:cs typeface="Meiryo"/>
                <a:sym typeface="Meiryo"/>
              </a:rPr>
              <a:t>Child has history of impulsivity.</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dk1"/>
                </a:solidFill>
                <a:latin typeface="Meiryo"/>
                <a:ea typeface="Meiryo"/>
                <a:cs typeface="Meiryo"/>
                <a:sym typeface="Meiryo"/>
              </a:rPr>
              <a:t>Teacher: </a:t>
            </a:r>
            <a:r>
              <a:rPr b="0" i="0" lang="en-US" sz="1700" u="none" cap="none" strike="noStrike">
                <a:solidFill>
                  <a:schemeClr val="dk1"/>
                </a:solidFill>
                <a:latin typeface="Meiryo"/>
                <a:ea typeface="Meiryo"/>
                <a:cs typeface="Meiryo"/>
                <a:sym typeface="Meiryo"/>
              </a:rPr>
              <a:t>Child has no friends</a:t>
            </a:r>
            <a:endParaRPr b="0" i="0" sz="1700" u="none" cap="none" strike="noStrike">
              <a:solidFill>
                <a:schemeClr val="dk1"/>
              </a:solidFill>
              <a:latin typeface="Meiryo"/>
              <a:ea typeface="Meiryo"/>
              <a:cs typeface="Meiryo"/>
              <a:sym typeface="Meiryo"/>
            </a:endParaRPr>
          </a:p>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dk1"/>
                </a:solidFill>
                <a:latin typeface="Meiryo"/>
                <a:ea typeface="Meiryo"/>
                <a:cs typeface="Meiryo"/>
                <a:sym typeface="Meiryo"/>
              </a:rPr>
              <a:t>Teacher: </a:t>
            </a:r>
            <a:r>
              <a:rPr b="0" i="0" lang="en-US" sz="1700" u="none" cap="none" strike="noStrike">
                <a:solidFill>
                  <a:schemeClr val="dk1"/>
                </a:solidFill>
                <a:latin typeface="Meiryo"/>
                <a:ea typeface="Meiryo"/>
                <a:cs typeface="Meiryo"/>
                <a:sym typeface="Meiryo"/>
              </a:rPr>
              <a:t>Child is unorganized..</a:t>
            </a:r>
            <a:endParaRPr b="1"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Child</a:t>
            </a:r>
            <a:r>
              <a:rPr b="0" i="0" lang="en-US" sz="1700" u="none" cap="none" strike="noStrike">
                <a:solidFill>
                  <a:srgbClr val="000000"/>
                </a:solidFill>
                <a:latin typeface="Meiryo"/>
                <a:ea typeface="Meiryo"/>
                <a:cs typeface="Meiryo"/>
                <a:sym typeface="Meiryo"/>
              </a:rPr>
              <a:t>: I have no friends.</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dk1"/>
                </a:solidFill>
                <a:latin typeface="Meiryo"/>
                <a:ea typeface="Meiryo"/>
                <a:cs typeface="Meiryo"/>
                <a:sym typeface="Meiryo"/>
              </a:rPr>
              <a:t>Child</a:t>
            </a:r>
            <a:r>
              <a:rPr b="0" i="0" lang="en-US" sz="1700" u="none" cap="none" strike="noStrike">
                <a:solidFill>
                  <a:schemeClr val="dk1"/>
                </a:solidFill>
                <a:latin typeface="Meiryo"/>
                <a:ea typeface="Meiryo"/>
                <a:cs typeface="Meiryo"/>
                <a:sym typeface="Meiryo"/>
              </a:rPr>
              <a:t>: Kids make fun of me.</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g36df0a7f89b_0_41"/>
          <p:cNvSpPr txBox="1"/>
          <p:nvPr>
            <p:ph type="title"/>
          </p:nvPr>
        </p:nvSpPr>
        <p:spPr>
          <a:xfrm>
            <a:off x="642918" y="705113"/>
            <a:ext cx="3411900" cy="5197500"/>
          </a:xfrm>
          <a:prstGeom prst="rect">
            <a:avLst/>
          </a:prstGeom>
          <a:noFill/>
          <a:ln>
            <a:noFill/>
          </a:ln>
        </p:spPr>
        <p:txBody>
          <a:bodyPr anchorCtr="0" anchor="ctr" bIns="91425" lIns="109725" spcFirstLastPara="1" rIns="109725" wrap="square" tIns="109725">
            <a:normAutofit/>
          </a:bodyPr>
          <a:lstStyle/>
          <a:p>
            <a:pPr indent="0" lvl="0" marL="0" rtl="0" algn="l">
              <a:lnSpc>
                <a:spcPct val="150000"/>
              </a:lnSpc>
              <a:spcBef>
                <a:spcPts val="0"/>
              </a:spcBef>
              <a:spcAft>
                <a:spcPts val="0"/>
              </a:spcAft>
              <a:buSzPts val="1800"/>
              <a:buNone/>
            </a:pPr>
            <a:r>
              <a:rPr lang="en-US"/>
              <a:t>Assessment: </a:t>
            </a:r>
            <a:r>
              <a:rPr b="0" lang="en-US"/>
              <a:t>What’s up with Cristal?</a:t>
            </a:r>
            <a:endParaRPr b="0"/>
          </a:p>
        </p:txBody>
      </p:sp>
      <p:sp>
        <p:nvSpPr>
          <p:cNvPr id="956" name="Google Shape;956;g36df0a7f89b_0_41"/>
          <p:cNvSpPr/>
          <p:nvPr/>
        </p:nvSpPr>
        <p:spPr>
          <a:xfrm>
            <a:off x="4765450" y="914525"/>
            <a:ext cx="3666000" cy="47787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Meiryo"/>
                <a:ea typeface="Meiryo"/>
                <a:cs typeface="Meiryo"/>
                <a:sym typeface="Meiryo"/>
              </a:rPr>
              <a:t>Observation Data</a:t>
            </a:r>
            <a:endParaRPr b="1" i="0" sz="20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Appearance: </a:t>
            </a:r>
            <a:r>
              <a:rPr b="0" i="0" lang="en-US" sz="1700" u="none" cap="none" strike="noStrike">
                <a:solidFill>
                  <a:srgbClr val="000000"/>
                </a:solidFill>
                <a:latin typeface="Meiryo"/>
                <a:ea typeface="Meiryo"/>
                <a:cs typeface="Meiryo"/>
                <a:sym typeface="Meiryo"/>
              </a:rPr>
              <a:t>Mismatched Items</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Appearance: </a:t>
            </a:r>
            <a:r>
              <a:rPr b="0" i="0" lang="en-US" sz="1700" u="none" cap="none" strike="noStrike">
                <a:solidFill>
                  <a:srgbClr val="000000"/>
                </a:solidFill>
                <a:latin typeface="Meiryo"/>
                <a:ea typeface="Meiryo"/>
                <a:cs typeface="Meiryo"/>
                <a:sym typeface="Meiryo"/>
              </a:rPr>
              <a:t>Unfashionable</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Hallway: </a:t>
            </a:r>
            <a:r>
              <a:rPr b="0" i="0" lang="en-US" sz="1700" u="none" cap="none" strike="noStrike">
                <a:solidFill>
                  <a:srgbClr val="000000"/>
                </a:solidFill>
                <a:latin typeface="Meiryo"/>
                <a:ea typeface="Meiryo"/>
                <a:cs typeface="Meiryo"/>
                <a:sym typeface="Meiryo"/>
              </a:rPr>
              <a:t>Wanders Aimlessly</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Hallway:</a:t>
            </a:r>
            <a:r>
              <a:rPr b="0" i="0" lang="en-US" sz="1700" u="none" cap="none" strike="noStrike">
                <a:solidFill>
                  <a:srgbClr val="000000"/>
                </a:solidFill>
                <a:latin typeface="Meiryo"/>
                <a:ea typeface="Meiryo"/>
                <a:cs typeface="Meiryo"/>
                <a:sym typeface="Meiryo"/>
              </a:rPr>
              <a:t> Avoids Unless Cornered</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Class: </a:t>
            </a:r>
            <a:r>
              <a:rPr b="0" i="0" lang="en-US" sz="1700" u="none" cap="none" strike="noStrike">
                <a:solidFill>
                  <a:srgbClr val="000000"/>
                </a:solidFill>
                <a:latin typeface="Meiryo"/>
                <a:ea typeface="Meiryo"/>
                <a:cs typeface="Meiryo"/>
                <a:sym typeface="Meiryo"/>
              </a:rPr>
              <a:t>Sits in the Back</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Class: </a:t>
            </a:r>
            <a:r>
              <a:rPr b="0" i="0" lang="en-US" sz="1700" u="none" cap="none" strike="noStrike">
                <a:solidFill>
                  <a:srgbClr val="000000"/>
                </a:solidFill>
                <a:latin typeface="Meiryo"/>
                <a:ea typeface="Meiryo"/>
                <a:cs typeface="Meiryo"/>
                <a:sym typeface="Meiryo"/>
              </a:rPr>
              <a:t>Messy Desk</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Class: </a:t>
            </a:r>
            <a:r>
              <a:rPr b="0" i="0" lang="en-US" sz="1700" u="none" cap="none" strike="noStrike">
                <a:solidFill>
                  <a:srgbClr val="000000"/>
                </a:solidFill>
                <a:latin typeface="Meiryo"/>
                <a:ea typeface="Meiryo"/>
                <a:cs typeface="Meiryo"/>
                <a:sym typeface="Meiryo"/>
              </a:rPr>
              <a:t>Needs Redirection to Work</a:t>
            </a:r>
            <a:endParaRPr b="0" i="0" sz="17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p:txBody>
      </p:sp>
      <p:sp>
        <p:nvSpPr>
          <p:cNvPr id="957" name="Google Shape;957;g36df0a7f89b_0_41"/>
          <p:cNvSpPr/>
          <p:nvPr/>
        </p:nvSpPr>
        <p:spPr>
          <a:xfrm>
            <a:off x="8526000" y="914525"/>
            <a:ext cx="3666000" cy="47787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Meiryo"/>
                <a:ea typeface="Meiryo"/>
                <a:cs typeface="Meiryo"/>
                <a:sym typeface="Meiryo"/>
              </a:rPr>
              <a:t>Test Data</a:t>
            </a:r>
            <a:endParaRPr b="1" i="0" sz="20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IQ: A</a:t>
            </a:r>
            <a:r>
              <a:rPr b="0" i="0" lang="en-US" sz="1700" u="none" cap="none" strike="noStrike">
                <a:solidFill>
                  <a:srgbClr val="000000"/>
                </a:solidFill>
                <a:latin typeface="Meiryo"/>
                <a:ea typeface="Meiryo"/>
                <a:cs typeface="Meiryo"/>
                <a:sym typeface="Meiryo"/>
              </a:rPr>
              <a:t>verage</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Reading Achievement: </a:t>
            </a:r>
            <a:r>
              <a:rPr b="0" i="0" lang="en-US" sz="1700" u="none" cap="none" strike="noStrike">
                <a:solidFill>
                  <a:srgbClr val="000000"/>
                </a:solidFill>
                <a:latin typeface="Meiryo"/>
                <a:ea typeface="Meiryo"/>
                <a:cs typeface="Meiryo"/>
                <a:sym typeface="Meiryo"/>
              </a:rPr>
              <a:t>Average</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Math Achievement:</a:t>
            </a:r>
            <a:r>
              <a:rPr b="0" i="0" lang="en-US" sz="1700" u="none" cap="none" strike="noStrike">
                <a:solidFill>
                  <a:srgbClr val="000000"/>
                </a:solidFill>
                <a:latin typeface="Meiryo"/>
                <a:ea typeface="Meiryo"/>
                <a:cs typeface="Meiryo"/>
                <a:sym typeface="Meiryo"/>
              </a:rPr>
              <a:t> Average</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Writing Achievement: </a:t>
            </a:r>
            <a:r>
              <a:rPr b="0" i="0" lang="en-US" sz="1700" u="none" cap="none" strike="noStrike">
                <a:solidFill>
                  <a:srgbClr val="000000"/>
                </a:solidFill>
                <a:latin typeface="Meiryo"/>
                <a:ea typeface="Meiryo"/>
                <a:cs typeface="Meiryo"/>
                <a:sym typeface="Meiryo"/>
              </a:rPr>
              <a:t>Low</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Emotional</a:t>
            </a:r>
            <a:r>
              <a:rPr b="0" i="0" lang="en-US" sz="1700" u="none" cap="none" strike="noStrike">
                <a:solidFill>
                  <a:srgbClr val="000000"/>
                </a:solidFill>
                <a:latin typeface="Meiryo"/>
                <a:ea typeface="Meiryo"/>
                <a:cs typeface="Meiryo"/>
                <a:sym typeface="Meiryo"/>
              </a:rPr>
              <a:t>: Social Anxiety High</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Behavioral: </a:t>
            </a:r>
            <a:r>
              <a:rPr b="0" i="0" lang="en-US" sz="1700" u="none" cap="none" strike="noStrike">
                <a:solidFill>
                  <a:srgbClr val="000000"/>
                </a:solidFill>
                <a:latin typeface="Meiryo"/>
                <a:ea typeface="Meiryo"/>
                <a:cs typeface="Meiryo"/>
                <a:sym typeface="Meiryo"/>
              </a:rPr>
              <a:t>High Impulsivity</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Meiryo"/>
                <a:ea typeface="Meiryo"/>
                <a:cs typeface="Meiryo"/>
                <a:sym typeface="Meiryo"/>
              </a:rPr>
              <a:t>Oppositional:</a:t>
            </a:r>
            <a:r>
              <a:rPr b="0" i="0" lang="en-US" sz="1700" u="none" cap="none" strike="noStrike">
                <a:solidFill>
                  <a:srgbClr val="000000"/>
                </a:solidFill>
                <a:latin typeface="Meiryo"/>
                <a:ea typeface="Meiryo"/>
                <a:cs typeface="Meiryo"/>
                <a:sym typeface="Meiryo"/>
              </a:rPr>
              <a:t> Average</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g36df0a7f89b_0_62"/>
          <p:cNvSpPr txBox="1"/>
          <p:nvPr>
            <p:ph type="title"/>
          </p:nvPr>
        </p:nvSpPr>
        <p:spPr>
          <a:xfrm>
            <a:off x="642918" y="705113"/>
            <a:ext cx="3411900" cy="5197500"/>
          </a:xfrm>
          <a:prstGeom prst="rect">
            <a:avLst/>
          </a:prstGeom>
          <a:noFill/>
          <a:ln>
            <a:noFill/>
          </a:ln>
        </p:spPr>
        <p:txBody>
          <a:bodyPr anchorCtr="0" anchor="ctr" bIns="91425" lIns="109725" spcFirstLastPara="1" rIns="109725" wrap="square" tIns="109725">
            <a:normAutofit/>
          </a:bodyPr>
          <a:lstStyle/>
          <a:p>
            <a:pPr indent="0" lvl="0" marL="0" rtl="0" algn="l">
              <a:lnSpc>
                <a:spcPct val="150000"/>
              </a:lnSpc>
              <a:spcBef>
                <a:spcPts val="0"/>
              </a:spcBef>
              <a:spcAft>
                <a:spcPts val="0"/>
              </a:spcAft>
              <a:buSzPts val="1800"/>
              <a:buNone/>
            </a:pPr>
            <a:r>
              <a:rPr lang="en-US"/>
              <a:t>Assessment: </a:t>
            </a:r>
            <a:r>
              <a:rPr b="0" lang="en-US"/>
              <a:t>What’s up with Cristal?</a:t>
            </a:r>
            <a:endParaRPr b="0"/>
          </a:p>
        </p:txBody>
      </p:sp>
      <p:sp>
        <p:nvSpPr>
          <p:cNvPr id="964" name="Google Shape;964;g36df0a7f89b_0_62"/>
          <p:cNvSpPr/>
          <p:nvPr/>
        </p:nvSpPr>
        <p:spPr>
          <a:xfrm>
            <a:off x="4765450" y="1039650"/>
            <a:ext cx="3666000" cy="4778700"/>
          </a:xfrm>
          <a:prstGeom prst="rect">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Meiryo"/>
                <a:ea typeface="Meiryo"/>
                <a:cs typeface="Meiryo"/>
                <a:sym typeface="Meiryo"/>
              </a:rPr>
              <a:t>Hypotheses</a:t>
            </a:r>
            <a:endParaRPr b="1" i="0" sz="20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Meiryo"/>
                <a:ea typeface="Meiryo"/>
                <a:cs typeface="Meiryo"/>
                <a:sym typeface="Meiryo"/>
              </a:rPr>
              <a:t>ADHD?</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Meiryo"/>
                <a:ea typeface="Meiryo"/>
                <a:cs typeface="Meiryo"/>
                <a:sym typeface="Meiryo"/>
              </a:rPr>
              <a:t>Anxiety?</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Meiryo"/>
                <a:ea typeface="Meiryo"/>
                <a:cs typeface="Meiryo"/>
                <a:sym typeface="Meiryo"/>
              </a:rPr>
              <a:t>Writing Disability?</a:t>
            </a:r>
            <a:endParaRPr b="0" i="0" sz="1700" u="none" cap="none" strike="noStrike">
              <a:solidFill>
                <a:srgbClr val="000000"/>
              </a:solidFill>
              <a:latin typeface="Meiryo"/>
              <a:ea typeface="Meiryo"/>
              <a:cs typeface="Meiryo"/>
              <a:sym typeface="Meiry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p:txBody>
      </p:sp>
      <p:sp>
        <p:nvSpPr>
          <p:cNvPr id="965" name="Google Shape;965;g36df0a7f89b_0_62"/>
          <p:cNvSpPr/>
          <p:nvPr/>
        </p:nvSpPr>
        <p:spPr>
          <a:xfrm>
            <a:off x="8526000" y="1039650"/>
            <a:ext cx="3666000" cy="47787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Meiryo"/>
                <a:ea typeface="Meiryo"/>
                <a:cs typeface="Meiryo"/>
                <a:sym typeface="Meiryo"/>
              </a:rPr>
              <a:t>Decisions</a:t>
            </a:r>
            <a:endParaRPr b="1" i="0" sz="20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Meiryo"/>
                <a:ea typeface="Meiryo"/>
                <a:cs typeface="Meiryo"/>
                <a:sym typeface="Meiryo"/>
              </a:rPr>
              <a:t>Special Education?</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Meiryo"/>
                <a:ea typeface="Meiryo"/>
                <a:cs typeface="Meiryo"/>
                <a:sym typeface="Meiryo"/>
              </a:rPr>
              <a:t>or Continue MTSS?</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Meiryo"/>
                <a:ea typeface="Meiryo"/>
                <a:cs typeface="Meiryo"/>
                <a:sym typeface="Meiryo"/>
              </a:rPr>
              <a:t>What About Middle School?</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Meiryo"/>
              <a:ea typeface="Meiryo"/>
              <a:cs typeface="Meiryo"/>
              <a:sym typeface="Meiry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g36df0a7f89b_0_69"/>
          <p:cNvSpPr txBox="1"/>
          <p:nvPr>
            <p:ph type="title"/>
          </p:nvPr>
        </p:nvSpPr>
        <p:spPr>
          <a:xfrm>
            <a:off x="642918" y="705113"/>
            <a:ext cx="3411900" cy="5197500"/>
          </a:xfrm>
          <a:prstGeom prst="rect">
            <a:avLst/>
          </a:prstGeom>
          <a:noFill/>
          <a:ln>
            <a:noFill/>
          </a:ln>
        </p:spPr>
        <p:txBody>
          <a:bodyPr anchorCtr="0" anchor="ctr" bIns="91425" lIns="109725" spcFirstLastPara="1" rIns="109725" wrap="square" tIns="109725">
            <a:normAutofit/>
          </a:bodyPr>
          <a:lstStyle/>
          <a:p>
            <a:pPr indent="0" lvl="0" marL="0" rtl="0" algn="l">
              <a:lnSpc>
                <a:spcPct val="150000"/>
              </a:lnSpc>
              <a:spcBef>
                <a:spcPts val="0"/>
              </a:spcBef>
              <a:spcAft>
                <a:spcPts val="0"/>
              </a:spcAft>
              <a:buSzPts val="1800"/>
              <a:buNone/>
            </a:pPr>
            <a:r>
              <a:rPr lang="en-US"/>
              <a:t>Any Questions?</a:t>
            </a:r>
            <a:endParaRPr/>
          </a:p>
          <a:p>
            <a:pPr indent="0" lvl="0" marL="0" rtl="0" algn="l">
              <a:lnSpc>
                <a:spcPct val="150000"/>
              </a:lnSpc>
              <a:spcBef>
                <a:spcPts val="0"/>
              </a:spcBef>
              <a:spcAft>
                <a:spcPts val="0"/>
              </a:spcAft>
              <a:buSzPts val="1800"/>
              <a:buNone/>
            </a:pPr>
            <a:r>
              <a:t/>
            </a:r>
            <a:endParaRPr/>
          </a:p>
          <a:p>
            <a:pPr indent="0" lvl="0" marL="0" rtl="0" algn="l">
              <a:lnSpc>
                <a:spcPct val="150000"/>
              </a:lnSpc>
              <a:spcBef>
                <a:spcPts val="0"/>
              </a:spcBef>
              <a:spcAft>
                <a:spcPts val="0"/>
              </a:spcAft>
              <a:buSzPts val="1800"/>
              <a:buNone/>
            </a:pPr>
            <a:r>
              <a:rPr lang="en-US"/>
              <a:t>Contact:</a:t>
            </a:r>
            <a:endParaRPr/>
          </a:p>
          <a:p>
            <a:pPr indent="0" lvl="0" marL="0" rtl="0" algn="l">
              <a:lnSpc>
                <a:spcPct val="150000"/>
              </a:lnSpc>
              <a:spcBef>
                <a:spcPts val="0"/>
              </a:spcBef>
              <a:spcAft>
                <a:spcPts val="0"/>
              </a:spcAft>
              <a:buSzPts val="1800"/>
              <a:buNone/>
            </a:pPr>
            <a:r>
              <a:rPr lang="en-US" sz="2200"/>
              <a:t>kathleen.krach@unlv.edu</a:t>
            </a:r>
            <a:endParaRPr sz="2200"/>
          </a:p>
        </p:txBody>
      </p:sp>
      <p:pic>
        <p:nvPicPr>
          <p:cNvPr id="972" name="Google Shape;972;g36df0a7f89b_0_69"/>
          <p:cNvPicPr preferRelativeResize="0"/>
          <p:nvPr/>
        </p:nvPicPr>
        <p:blipFill rotWithShape="1">
          <a:blip r:embed="rId3">
            <a:alphaModFix/>
          </a:blip>
          <a:srcRect b="0" l="0" r="0" t="0"/>
          <a:stretch/>
        </p:blipFill>
        <p:spPr>
          <a:xfrm>
            <a:off x="5095275" y="68225"/>
            <a:ext cx="6710876" cy="672156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pic>
        <p:nvPicPr>
          <p:cNvPr descr="Questions outline" id="977" name="Google Shape;977;p9"/>
          <p:cNvPicPr preferRelativeResize="0"/>
          <p:nvPr/>
        </p:nvPicPr>
        <p:blipFill rotWithShape="1">
          <a:blip r:embed="rId3">
            <a:alphaModFix/>
          </a:blip>
          <a:srcRect b="0" l="0" r="0" t="0"/>
          <a:stretch/>
        </p:blipFill>
        <p:spPr>
          <a:xfrm>
            <a:off x="954741" y="1781678"/>
            <a:ext cx="2841172" cy="2841172"/>
          </a:xfrm>
          <a:prstGeom prst="rect">
            <a:avLst/>
          </a:prstGeom>
          <a:noFill/>
          <a:ln>
            <a:noFill/>
          </a:ln>
        </p:spPr>
      </p:pic>
      <p:sp>
        <p:nvSpPr>
          <p:cNvPr id="978" name="Google Shape;978;p9"/>
          <p:cNvSpPr txBox="1"/>
          <p:nvPr>
            <p:ph type="ctrTitle"/>
          </p:nvPr>
        </p:nvSpPr>
        <p:spPr>
          <a:xfrm>
            <a:off x="6059450" y="274000"/>
            <a:ext cx="5141400" cy="2387700"/>
          </a:xfrm>
          <a:prstGeom prst="rect">
            <a:avLst/>
          </a:prstGeom>
          <a:noFill/>
          <a:ln>
            <a:noFill/>
          </a:ln>
        </p:spPr>
        <p:txBody>
          <a:bodyPr anchorCtr="1"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Any Questions?</a:t>
            </a:r>
            <a:endParaRPr/>
          </a:p>
        </p:txBody>
      </p:sp>
      <p:sp>
        <p:nvSpPr>
          <p:cNvPr id="979" name="Google Shape;979;p9"/>
          <p:cNvSpPr txBox="1"/>
          <p:nvPr/>
        </p:nvSpPr>
        <p:spPr>
          <a:xfrm>
            <a:off x="6059450" y="2855925"/>
            <a:ext cx="5141400" cy="238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600">
                <a:solidFill>
                  <a:srgbClr val="3F3F3F"/>
                </a:solidFill>
                <a:latin typeface="Meiryo"/>
                <a:ea typeface="Meiryo"/>
                <a:cs typeface="Meiryo"/>
                <a:sym typeface="Meiryo"/>
              </a:rPr>
              <a:t>Email for speaker</a:t>
            </a:r>
            <a:endParaRPr b="1" sz="2600">
              <a:solidFill>
                <a:srgbClr val="3F3F3F"/>
              </a:solidFill>
              <a:latin typeface="Meiryo"/>
              <a:ea typeface="Meiryo"/>
              <a:cs typeface="Meiryo"/>
              <a:sym typeface="Meiryo"/>
            </a:endParaRPr>
          </a:p>
          <a:p>
            <a:pPr indent="0" lvl="0" marL="0" rtl="0" algn="ctr">
              <a:spcBef>
                <a:spcPts val="0"/>
              </a:spcBef>
              <a:spcAft>
                <a:spcPts val="0"/>
              </a:spcAft>
              <a:buNone/>
            </a:pPr>
            <a:r>
              <a:t/>
            </a:r>
            <a:endParaRPr b="1" sz="2600">
              <a:solidFill>
                <a:srgbClr val="3F3F3F"/>
              </a:solidFill>
              <a:latin typeface="Meiryo"/>
              <a:ea typeface="Meiryo"/>
              <a:cs typeface="Meiryo"/>
              <a:sym typeface="Meiryo"/>
            </a:endParaRPr>
          </a:p>
          <a:p>
            <a:pPr indent="0" lvl="0" marL="0" rtl="0" algn="ctr">
              <a:lnSpc>
                <a:spcPct val="90000"/>
              </a:lnSpc>
              <a:spcBef>
                <a:spcPts val="0"/>
              </a:spcBef>
              <a:spcAft>
                <a:spcPts val="0"/>
              </a:spcAft>
              <a:buNone/>
            </a:pPr>
            <a:r>
              <a:rPr b="1" lang="en-US" sz="3600">
                <a:solidFill>
                  <a:srgbClr val="DD7305"/>
                </a:solidFill>
                <a:latin typeface="Meiryo"/>
                <a:ea typeface="Meiryo"/>
                <a:cs typeface="Meiryo"/>
                <a:sym typeface="Meiryo"/>
              </a:rPr>
              <a:t>S. Kathleen Krach</a:t>
            </a:r>
            <a:endParaRPr b="1" sz="3600">
              <a:solidFill>
                <a:srgbClr val="DD7305"/>
              </a:solidFill>
              <a:latin typeface="Meiryo"/>
              <a:ea typeface="Meiryo"/>
              <a:cs typeface="Meiryo"/>
              <a:sym typeface="Meiryo"/>
            </a:endParaRPr>
          </a:p>
          <a:p>
            <a:pPr indent="0" lvl="0" marL="0" rtl="0" algn="ctr">
              <a:lnSpc>
                <a:spcPct val="90000"/>
              </a:lnSpc>
              <a:spcBef>
                <a:spcPts val="0"/>
              </a:spcBef>
              <a:spcAft>
                <a:spcPts val="0"/>
              </a:spcAft>
              <a:buNone/>
            </a:pPr>
            <a:r>
              <a:rPr lang="en-US" sz="2600">
                <a:solidFill>
                  <a:schemeClr val="dk1"/>
                </a:solidFill>
                <a:latin typeface="Meiryo"/>
                <a:ea typeface="Meiryo"/>
                <a:cs typeface="Meiryo"/>
                <a:sym typeface="Meiryo"/>
              </a:rPr>
              <a:t>kathleen.krach</a:t>
            </a:r>
            <a:r>
              <a:rPr lang="en-US" sz="2600">
                <a:solidFill>
                  <a:schemeClr val="dk1"/>
                </a:solidFill>
                <a:latin typeface="Meiryo"/>
                <a:ea typeface="Meiryo"/>
                <a:cs typeface="Meiryo"/>
                <a:sym typeface="Meiryo"/>
              </a:rPr>
              <a:t>@unlv.edu</a:t>
            </a:r>
            <a:endParaRPr sz="2600">
              <a:solidFill>
                <a:schemeClr val="dk1"/>
              </a:solidFill>
              <a:latin typeface="Meiryo"/>
              <a:ea typeface="Meiryo"/>
              <a:cs typeface="Meiryo"/>
              <a:sym typeface="Meiryo"/>
            </a:endParaRPr>
          </a:p>
        </p:txBody>
      </p:sp>
      <p:sp>
        <p:nvSpPr>
          <p:cNvPr id="980" name="Google Shape;980;p9"/>
          <p:cNvSpPr txBox="1"/>
          <p:nvPr/>
        </p:nvSpPr>
        <p:spPr>
          <a:xfrm>
            <a:off x="9141900" y="4359050"/>
            <a:ext cx="3050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3F3F3F"/>
              </a:solidFill>
              <a:latin typeface="Meiryo"/>
              <a:ea typeface="Meiryo"/>
              <a:cs typeface="Meiryo"/>
              <a:sym typeface="Meiry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7"/>
          <p:cNvSpPr txBox="1"/>
          <p:nvPr>
            <p:ph type="title"/>
          </p:nvPr>
        </p:nvSpPr>
        <p:spPr>
          <a:xfrm>
            <a:off x="4953000" y="335485"/>
            <a:ext cx="6868886"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DD7305"/>
              </a:buClr>
              <a:buSzPts val="4400"/>
              <a:buFont typeface="Play"/>
              <a:buNone/>
            </a:pPr>
            <a:r>
              <a:rPr b="1" lang="en-US">
                <a:solidFill>
                  <a:srgbClr val="DD7305"/>
                </a:solidFill>
              </a:rPr>
              <a:t>School Social Worker</a:t>
            </a:r>
            <a:br>
              <a:rPr b="1" lang="en-US">
                <a:solidFill>
                  <a:srgbClr val="DD7305"/>
                </a:solidFill>
              </a:rPr>
            </a:br>
            <a:r>
              <a:rPr b="1" lang="en-US">
                <a:solidFill>
                  <a:srgbClr val="DD7305"/>
                </a:solidFill>
              </a:rPr>
              <a:t>(</a:t>
            </a:r>
            <a:r>
              <a:rPr lang="en-US">
                <a:solidFill>
                  <a:srgbClr val="DD7305"/>
                </a:solidFill>
              </a:rPr>
              <a:t>La Keshia Walton</a:t>
            </a:r>
            <a:r>
              <a:rPr b="1" lang="en-US">
                <a:solidFill>
                  <a:srgbClr val="DD7305"/>
                </a:solidFill>
              </a:rPr>
              <a:t>) </a:t>
            </a:r>
            <a:endParaRPr/>
          </a:p>
        </p:txBody>
      </p:sp>
      <p:sp>
        <p:nvSpPr>
          <p:cNvPr id="986" name="Google Shape;986;p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br>
              <a:rPr lang="en-US"/>
            </a:br>
            <a:endParaRPr/>
          </a:p>
        </p:txBody>
      </p:sp>
      <p:sp>
        <p:nvSpPr>
          <p:cNvPr id="987" name="Google Shape;987;p7"/>
          <p:cNvSpPr txBox="1"/>
          <p:nvPr/>
        </p:nvSpPr>
        <p:spPr>
          <a:xfrm>
            <a:off x="5310900" y="2579325"/>
            <a:ext cx="6385800" cy="324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000" u="none" cap="none" strike="noStrike">
                <a:solidFill>
                  <a:srgbClr val="000000"/>
                </a:solidFill>
                <a:latin typeface="Arial"/>
                <a:ea typeface="Arial"/>
                <a:cs typeface="Arial"/>
                <a:sym typeface="Arial"/>
              </a:rPr>
              <a:t>La Keshia Walton, MSW, ACSW, COI is a school social worker at Ruthe Deskin Elementary School.</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1200"/>
              </a:spcAft>
              <a:buClr>
                <a:schemeClr val="dk1"/>
              </a:buClr>
              <a:buSzPts val="1100"/>
              <a:buFont typeface="Arial"/>
              <a:buNone/>
            </a:pPr>
            <a:r>
              <a:rPr b="0" i="0" lang="en-US" sz="2000" u="none" cap="none" strike="noStrike">
                <a:solidFill>
                  <a:schemeClr val="dk1"/>
                </a:solidFill>
                <a:latin typeface="Arial"/>
                <a:ea typeface="Arial"/>
                <a:cs typeface="Arial"/>
                <a:sym typeface="Arial"/>
              </a:rPr>
              <a:t>La Keshia Walton’s expertise spans areas such as medical and mental health, education, children's welfare, leadership, working with marginalized populations, and management. She is also a strong advocate for self-care and mental health awareness, both inside and outside the workplace. </a:t>
            </a:r>
            <a:endParaRPr b="0" i="0" sz="2000" u="none" cap="none" strike="noStrike">
              <a:solidFill>
                <a:schemeClr val="dk1"/>
              </a:solidFill>
              <a:latin typeface="Arial"/>
              <a:ea typeface="Arial"/>
              <a:cs typeface="Arial"/>
              <a:sym typeface="Arial"/>
            </a:endParaRPr>
          </a:p>
        </p:txBody>
      </p:sp>
      <p:sp>
        <p:nvSpPr>
          <p:cNvPr id="988" name="Google Shape;988;p7"/>
          <p:cNvSpPr/>
          <p:nvPr/>
        </p:nvSpPr>
        <p:spPr>
          <a:xfrm>
            <a:off x="370114" y="1621971"/>
            <a:ext cx="3962400" cy="3614058"/>
          </a:xfrm>
          <a:prstGeom prst="rect">
            <a:avLst/>
          </a:prstGeom>
          <a:solidFill>
            <a:srgbClr val="DD7305"/>
          </a:solidFill>
          <a:ln cap="flat" cmpd="sng" w="12700">
            <a:solidFill>
              <a:srgbClr val="3F46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pic>
        <p:nvPicPr>
          <p:cNvPr id="989" name="Google Shape;989;p7"/>
          <p:cNvPicPr preferRelativeResize="0"/>
          <p:nvPr/>
        </p:nvPicPr>
        <p:blipFill rotWithShape="1">
          <a:blip r:embed="rId3">
            <a:alphaModFix/>
          </a:blip>
          <a:srcRect b="0" l="0" r="0" t="0"/>
          <a:stretch/>
        </p:blipFill>
        <p:spPr>
          <a:xfrm>
            <a:off x="738300" y="1806969"/>
            <a:ext cx="3226050" cy="32440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g37419fbb3e5_0_1465"/>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996" name="Google Shape;996;g37419fbb3e5_0_1465"/>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997" name="Google Shape;997;g37419fbb3e5_0_1465"/>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998" name="Google Shape;998;g37419fbb3e5_0_146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00" name="Shape 600"/>
        <p:cNvGrpSpPr/>
        <p:nvPr/>
      </p:nvGrpSpPr>
      <p:grpSpPr>
        <a:xfrm>
          <a:off x="0" y="0"/>
          <a:ext cx="0" cy="0"/>
          <a:chOff x="0" y="0"/>
          <a:chExt cx="0" cy="0"/>
        </a:xfrm>
      </p:grpSpPr>
      <p:sp>
        <p:nvSpPr>
          <p:cNvPr id="601" name="Google Shape;601;p4"/>
          <p:cNvSpPr txBox="1"/>
          <p:nvPr>
            <p:ph type="ctrTitle"/>
          </p:nvPr>
        </p:nvSpPr>
        <p:spPr>
          <a:xfrm>
            <a:off x="1386630" y="825687"/>
            <a:ext cx="5957384" cy="3741551"/>
          </a:xfrm>
          <a:prstGeom prst="rect">
            <a:avLst/>
          </a:prstGeom>
          <a:noFill/>
          <a:ln>
            <a:noFill/>
          </a:ln>
        </p:spPr>
        <p:txBody>
          <a:bodyPr anchorCtr="0" anchor="ctr" bIns="91425" lIns="109725" spcFirstLastPara="1" rIns="109725" wrap="square" tIns="109725">
            <a:normAutofit/>
          </a:bodyPr>
          <a:lstStyle/>
          <a:p>
            <a:pPr indent="0" lvl="0" marL="0" rtl="0" algn="l">
              <a:lnSpc>
                <a:spcPct val="100000"/>
              </a:lnSpc>
              <a:spcBef>
                <a:spcPts val="0"/>
              </a:spcBef>
              <a:spcAft>
                <a:spcPts val="0"/>
              </a:spcAft>
              <a:buClr>
                <a:schemeClr val="lt1"/>
              </a:buClr>
              <a:buSzPts val="4000"/>
              <a:buFont typeface="Meiryo"/>
              <a:buNone/>
            </a:pPr>
            <a:r>
              <a:rPr lang="en-US"/>
              <a:t>MENTAL HEALTH PROFESSIONALS IN THE SCHOOLS</a:t>
            </a:r>
            <a:endParaRPr/>
          </a:p>
        </p:txBody>
      </p:sp>
      <p:pic>
        <p:nvPicPr>
          <p:cNvPr descr="A large room with glass walls&#10;" id="602" name="Google Shape;602;p4"/>
          <p:cNvPicPr preferRelativeResize="0"/>
          <p:nvPr>
            <p:ph idx="2" type="pic"/>
          </p:nvPr>
        </p:nvPicPr>
        <p:blipFill rotWithShape="1">
          <a:blip r:embed="rId3">
            <a:alphaModFix/>
          </a:blip>
          <a:srcRect b="0" l="7980" r="7978" t="0"/>
          <a:stretch/>
        </p:blipFill>
        <p:spPr>
          <a:xfrm>
            <a:off x="7710836" y="-2"/>
            <a:ext cx="4481164" cy="685800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g37419fbb3e5_0_1472"/>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005" name="Google Shape;1005;g37419fbb3e5_0_1472"/>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006" name="Google Shape;1006;g37419fbb3e5_0_1472"/>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007" name="Google Shape;1007;g37419fbb3e5_0_147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g37419fbb3e5_0_1479"/>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014" name="Google Shape;1014;g37419fbb3e5_0_1479"/>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015" name="Google Shape;1015;g37419fbb3e5_0_1479"/>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016" name="Google Shape;1016;g37419fbb3e5_0_147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g37419fbb3e5_0_1486"/>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023" name="Google Shape;1023;g37419fbb3e5_0_1486"/>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024" name="Google Shape;1024;g37419fbb3e5_0_1486"/>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025" name="Google Shape;1025;g37419fbb3e5_0_148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g37419fbb3e5_0_1493"/>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032" name="Google Shape;1032;g37419fbb3e5_0_1493"/>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033" name="Google Shape;1033;g37419fbb3e5_0_1493"/>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034" name="Google Shape;1034;g37419fbb3e5_0_149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g37419fbb3e5_0_1500"/>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041" name="Google Shape;1041;g37419fbb3e5_0_1500"/>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042" name="Google Shape;1042;g37419fbb3e5_0_1500"/>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043" name="Google Shape;1043;g37419fbb3e5_0_150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g37419fbb3e5_0_1507"/>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050" name="Google Shape;1050;g37419fbb3e5_0_1507"/>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051" name="Google Shape;1051;g37419fbb3e5_0_1507"/>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052" name="Google Shape;1052;g37419fbb3e5_0_150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g37419fbb3e5_0_1514"/>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059" name="Google Shape;1059;g37419fbb3e5_0_1514"/>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060" name="Google Shape;1060;g37419fbb3e5_0_1514"/>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061" name="Google Shape;1061;g37419fbb3e5_0_151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g37419fbb3e5_0_1521"/>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068" name="Google Shape;1068;g37419fbb3e5_0_1521"/>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069" name="Google Shape;1069;g37419fbb3e5_0_1521"/>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070" name="Google Shape;1070;g37419fbb3e5_0_152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g37419fbb3e5_0_1528"/>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077" name="Google Shape;1077;g37419fbb3e5_0_1528"/>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078" name="Google Shape;1078;g37419fbb3e5_0_1528"/>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079" name="Google Shape;1079;g37419fbb3e5_0_152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g37419fbb3e5_0_1535"/>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086" name="Google Shape;1086;g37419fbb3e5_0_1535"/>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087" name="Google Shape;1087;g37419fbb3e5_0_1535"/>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088" name="Google Shape;1088;g37419fbb3e5_0_153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5"/>
          <p:cNvSpPr txBox="1"/>
          <p:nvPr>
            <p:ph type="title"/>
          </p:nvPr>
        </p:nvSpPr>
        <p:spPr>
          <a:xfrm>
            <a:off x="5257798" y="365125"/>
            <a:ext cx="6096001"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DD7305"/>
              </a:buClr>
              <a:buSzPct val="100000"/>
              <a:buFont typeface="Play"/>
              <a:buNone/>
            </a:pPr>
            <a:r>
              <a:rPr b="1" lang="en-US">
                <a:solidFill>
                  <a:srgbClr val="DD7305"/>
                </a:solidFill>
              </a:rPr>
              <a:t>School Counseling</a:t>
            </a:r>
            <a:br>
              <a:rPr b="1" lang="en-US">
                <a:solidFill>
                  <a:srgbClr val="DD7305"/>
                </a:solidFill>
              </a:rPr>
            </a:br>
            <a:r>
              <a:rPr b="1" lang="en-US">
                <a:solidFill>
                  <a:srgbClr val="DD7305"/>
                </a:solidFill>
              </a:rPr>
              <a:t>(Jungnam Kim &amp; Chris Wood)</a:t>
            </a:r>
            <a:endParaRPr/>
          </a:p>
        </p:txBody>
      </p:sp>
      <p:sp>
        <p:nvSpPr>
          <p:cNvPr id="608" name="Google Shape;608;p5"/>
          <p:cNvSpPr txBox="1"/>
          <p:nvPr>
            <p:ph idx="1" type="body"/>
          </p:nvPr>
        </p:nvSpPr>
        <p:spPr>
          <a:xfrm>
            <a:off x="934075" y="2506662"/>
            <a:ext cx="5181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br>
              <a:rPr lang="en-US"/>
            </a:br>
            <a:endParaRPr/>
          </a:p>
        </p:txBody>
      </p:sp>
      <p:sp>
        <p:nvSpPr>
          <p:cNvPr id="609" name="Google Shape;609;p5"/>
          <p:cNvSpPr txBox="1"/>
          <p:nvPr>
            <p:ph idx="2" type="body"/>
          </p:nvPr>
        </p:nvSpPr>
        <p:spPr>
          <a:xfrm>
            <a:off x="5257800" y="2506650"/>
            <a:ext cx="6316200" cy="3966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b="0" i="0" lang="en-US" sz="2000">
                <a:latin typeface="Arial"/>
                <a:ea typeface="Arial"/>
                <a:cs typeface="Arial"/>
                <a:sym typeface="Arial"/>
              </a:rPr>
              <a:t>Jungnam Kim, Ph.D. and Dr. Wood are</a:t>
            </a:r>
            <a:r>
              <a:rPr b="0" lang="en-US" sz="2000">
                <a:latin typeface="Arial"/>
                <a:ea typeface="Arial"/>
                <a:cs typeface="Arial"/>
                <a:sym typeface="Arial"/>
              </a:rPr>
              <a:t> </a:t>
            </a:r>
            <a:r>
              <a:rPr b="0" i="0" lang="en-US" sz="2000">
                <a:latin typeface="Arial"/>
                <a:ea typeface="Arial"/>
                <a:cs typeface="Arial"/>
                <a:sym typeface="Arial"/>
              </a:rPr>
              <a:t>associate professors of </a:t>
            </a:r>
            <a:r>
              <a:rPr b="0" lang="en-US" sz="2000">
                <a:latin typeface="Arial"/>
                <a:ea typeface="Arial"/>
                <a:cs typeface="Arial"/>
                <a:sym typeface="Arial"/>
              </a:rPr>
              <a:t>C</a:t>
            </a:r>
            <a:r>
              <a:rPr b="0" i="0" lang="en-US" sz="2000">
                <a:latin typeface="Arial"/>
                <a:ea typeface="Arial"/>
                <a:cs typeface="Arial"/>
                <a:sym typeface="Arial"/>
              </a:rPr>
              <a:t>ounselor </a:t>
            </a:r>
            <a:r>
              <a:rPr b="0" lang="en-US" sz="2000">
                <a:latin typeface="Arial"/>
                <a:ea typeface="Arial"/>
                <a:cs typeface="Arial"/>
                <a:sym typeface="Arial"/>
              </a:rPr>
              <a:t>E</a:t>
            </a:r>
            <a:r>
              <a:rPr b="0" i="0" lang="en-US" sz="2000">
                <a:latin typeface="Arial"/>
                <a:ea typeface="Arial"/>
                <a:cs typeface="Arial"/>
                <a:sym typeface="Arial"/>
              </a:rPr>
              <a:t>ducation at UNLV.</a:t>
            </a:r>
            <a:endParaRPr sz="2000"/>
          </a:p>
          <a:p>
            <a:pPr indent="0" lvl="0" marL="0" rtl="0" algn="l">
              <a:lnSpc>
                <a:spcPct val="90000"/>
              </a:lnSpc>
              <a:spcBef>
                <a:spcPts val="1000"/>
              </a:spcBef>
              <a:spcAft>
                <a:spcPts val="0"/>
              </a:spcAft>
              <a:buClr>
                <a:schemeClr val="dk1"/>
              </a:buClr>
              <a:buSzPts val="2200"/>
              <a:buNone/>
            </a:pPr>
            <a:r>
              <a:t/>
            </a:r>
            <a:endParaRPr b="0" i="0" sz="2000">
              <a:latin typeface="Arial"/>
              <a:ea typeface="Arial"/>
              <a:cs typeface="Arial"/>
              <a:sym typeface="Arial"/>
            </a:endParaRPr>
          </a:p>
          <a:p>
            <a:pPr indent="0" lvl="0" marL="0" rtl="0" algn="l">
              <a:lnSpc>
                <a:spcPct val="90000"/>
              </a:lnSpc>
              <a:spcBef>
                <a:spcPts val="1000"/>
              </a:spcBef>
              <a:spcAft>
                <a:spcPts val="0"/>
              </a:spcAft>
              <a:buClr>
                <a:schemeClr val="dk1"/>
              </a:buClr>
              <a:buSzPts val="2200"/>
              <a:buNone/>
            </a:pPr>
            <a:r>
              <a:rPr b="0" i="0" lang="en-US" sz="2000">
                <a:latin typeface="Arial"/>
                <a:ea typeface="Arial"/>
                <a:cs typeface="Arial"/>
                <a:sym typeface="Arial"/>
              </a:rPr>
              <a:t>Dr. Kim’s scholarship focus is on facilitating parents’ sense of empowerment, increasing college access and opportunity, and reducing educational barriers for marginalized groups.</a:t>
            </a:r>
            <a:endParaRPr b="0" i="0" sz="2000">
              <a:latin typeface="Arial"/>
              <a:ea typeface="Arial"/>
              <a:cs typeface="Arial"/>
              <a:sym typeface="Arial"/>
            </a:endParaRPr>
          </a:p>
          <a:p>
            <a:pPr indent="0" lvl="0" marL="0" rtl="0" algn="l">
              <a:lnSpc>
                <a:spcPct val="90000"/>
              </a:lnSpc>
              <a:spcBef>
                <a:spcPts val="1000"/>
              </a:spcBef>
              <a:spcAft>
                <a:spcPts val="0"/>
              </a:spcAft>
              <a:buClr>
                <a:schemeClr val="dk1"/>
              </a:buClr>
              <a:buSzPts val="2200"/>
              <a:buNone/>
            </a:pPr>
            <a:r>
              <a:t/>
            </a:r>
            <a:endParaRPr b="0" sz="2000">
              <a:latin typeface="Arial"/>
              <a:ea typeface="Arial"/>
              <a:cs typeface="Arial"/>
              <a:sym typeface="Arial"/>
            </a:endParaRPr>
          </a:p>
          <a:p>
            <a:pPr indent="0" lvl="0" marL="0" rtl="0" algn="l">
              <a:lnSpc>
                <a:spcPct val="90000"/>
              </a:lnSpc>
              <a:spcBef>
                <a:spcPts val="1000"/>
              </a:spcBef>
              <a:spcAft>
                <a:spcPts val="0"/>
              </a:spcAft>
              <a:buClr>
                <a:schemeClr val="dk1"/>
              </a:buClr>
              <a:buSzPts val="2200"/>
              <a:buNone/>
            </a:pPr>
            <a:r>
              <a:rPr b="0" lang="en-US" sz="2000">
                <a:latin typeface="Arial"/>
                <a:ea typeface="Arial"/>
                <a:cs typeface="Arial"/>
                <a:sym typeface="Arial"/>
              </a:rPr>
              <a:t>Dr. Wood’s scholarship focus is on career development, educationally vulnerable youth, school based mental health services, and Counselor education &amp; supervision.</a:t>
            </a:r>
            <a:endParaRPr sz="2000">
              <a:latin typeface="Arial"/>
              <a:ea typeface="Arial"/>
              <a:cs typeface="Arial"/>
              <a:sym typeface="Arial"/>
            </a:endParaRPr>
          </a:p>
        </p:txBody>
      </p:sp>
      <p:pic>
        <p:nvPicPr>
          <p:cNvPr descr="Woman Smiling" id="610" name="Google Shape;610;p5"/>
          <p:cNvPicPr preferRelativeResize="0"/>
          <p:nvPr/>
        </p:nvPicPr>
        <p:blipFill rotWithShape="1">
          <a:blip r:embed="rId3">
            <a:alphaModFix/>
          </a:blip>
          <a:srcRect b="0" l="0" r="0" t="0"/>
          <a:stretch/>
        </p:blipFill>
        <p:spPr>
          <a:xfrm>
            <a:off x="380998" y="730247"/>
            <a:ext cx="2771225" cy="2709025"/>
          </a:xfrm>
          <a:prstGeom prst="rect">
            <a:avLst/>
          </a:prstGeom>
          <a:noFill/>
          <a:ln cap="flat" cmpd="sng" w="76200">
            <a:solidFill>
              <a:srgbClr val="FF9900"/>
            </a:solidFill>
            <a:prstDash val="solid"/>
            <a:round/>
            <a:headEnd len="sm" w="sm" type="none"/>
            <a:tailEnd len="sm" w="sm" type="none"/>
          </a:ln>
        </p:spPr>
      </p:pic>
      <p:pic>
        <p:nvPicPr>
          <p:cNvPr id="611" name="Google Shape;611;p5"/>
          <p:cNvPicPr preferRelativeResize="0"/>
          <p:nvPr/>
        </p:nvPicPr>
        <p:blipFill rotWithShape="1">
          <a:blip r:embed="rId4">
            <a:alphaModFix/>
          </a:blip>
          <a:srcRect b="0" l="0" r="0" t="0"/>
          <a:stretch/>
        </p:blipFill>
        <p:spPr>
          <a:xfrm>
            <a:off x="1533225" y="3087401"/>
            <a:ext cx="2771225" cy="2771249"/>
          </a:xfrm>
          <a:prstGeom prst="rect">
            <a:avLst/>
          </a:prstGeom>
          <a:noFill/>
          <a:ln cap="flat" cmpd="sng" w="76200">
            <a:solidFill>
              <a:srgbClr val="FF9900"/>
            </a:solidFill>
            <a:prstDash val="solid"/>
            <a:round/>
            <a:headEnd len="sm" w="sm" type="none"/>
            <a:tailEnd len="sm" w="sm" type="none"/>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g37419fbb3e5_0_1542"/>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095" name="Google Shape;1095;g37419fbb3e5_0_1542"/>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096" name="Google Shape;1096;g37419fbb3e5_0_1542"/>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097" name="Google Shape;1097;g37419fbb3e5_0_154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g37419fbb3e5_0_1549"/>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104" name="Google Shape;1104;g37419fbb3e5_0_1549"/>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105" name="Google Shape;1105;g37419fbb3e5_0_1549"/>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106" name="Google Shape;1106;g37419fbb3e5_0_154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g37419fbb3e5_0_1556"/>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113" name="Google Shape;1113;g37419fbb3e5_0_1556"/>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114" name="Google Shape;1114;g37419fbb3e5_0_1556"/>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115" name="Google Shape;1115;g37419fbb3e5_0_155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g37419fbb3e5_0_1563"/>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122" name="Google Shape;1122;g37419fbb3e5_0_1563"/>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123" name="Google Shape;1123;g37419fbb3e5_0_1563"/>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124" name="Google Shape;1124;g37419fbb3e5_0_156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g37419fbb3e5_0_1570"/>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131" name="Google Shape;1131;g37419fbb3e5_0_1570"/>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132" name="Google Shape;1132;g37419fbb3e5_0_1570"/>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133" name="Google Shape;1133;g37419fbb3e5_0_157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g37419fbb3e5_0_1577"/>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140" name="Google Shape;1140;g37419fbb3e5_0_1577"/>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141" name="Google Shape;1141;g37419fbb3e5_0_1577"/>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142" name="Google Shape;1142;g37419fbb3e5_0_157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g37419fbb3e5_0_1584"/>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t/>
            </a:r>
            <a:endParaRPr/>
          </a:p>
        </p:txBody>
      </p:sp>
      <p:sp>
        <p:nvSpPr>
          <p:cNvPr id="1149" name="Google Shape;1149;g37419fbb3e5_0_1584"/>
          <p:cNvSpPr txBox="1"/>
          <p:nvPr>
            <p:ph idx="1" type="body"/>
          </p:nvPr>
        </p:nvSpPr>
        <p:spPr>
          <a:xfrm>
            <a:off x="5376670" y="705114"/>
            <a:ext cx="6172500" cy="2403900"/>
          </a:xfrm>
          <a:prstGeom prst="rect">
            <a:avLst/>
          </a:prstGeom>
        </p:spPr>
        <p:txBody>
          <a:bodyPr anchorCtr="0" anchor="b" bIns="91425" lIns="109725" spcFirstLastPara="1" rIns="109725" wrap="square" tIns="109725">
            <a:normAutofit/>
          </a:bodyPr>
          <a:lstStyle/>
          <a:p>
            <a:pPr indent="0" lvl="0" marL="0" rtl="0" algn="l">
              <a:spcBef>
                <a:spcPts val="930"/>
              </a:spcBef>
              <a:spcAft>
                <a:spcPts val="0"/>
              </a:spcAft>
              <a:buNone/>
            </a:pPr>
            <a:r>
              <a:t/>
            </a:r>
            <a:endParaRPr/>
          </a:p>
        </p:txBody>
      </p:sp>
      <p:sp>
        <p:nvSpPr>
          <p:cNvPr id="1150" name="Google Shape;1150;g37419fbb3e5_0_1584"/>
          <p:cNvSpPr txBox="1"/>
          <p:nvPr>
            <p:ph idx="2" type="body"/>
          </p:nvPr>
        </p:nvSpPr>
        <p:spPr>
          <a:xfrm>
            <a:off x="5376670" y="3749040"/>
            <a:ext cx="6172500" cy="2346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t/>
            </a:r>
            <a:endParaRPr/>
          </a:p>
        </p:txBody>
      </p:sp>
      <p:pic>
        <p:nvPicPr>
          <p:cNvPr id="1151" name="Google Shape;1151;g37419fbb3e5_0_158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pic>
        <p:nvPicPr>
          <p:cNvPr descr="Questions outline" id="1156" name="Google Shape;1156;p33"/>
          <p:cNvPicPr preferRelativeResize="0"/>
          <p:nvPr/>
        </p:nvPicPr>
        <p:blipFill rotWithShape="1">
          <a:blip r:embed="rId3">
            <a:alphaModFix/>
          </a:blip>
          <a:srcRect b="0" l="0" r="0" t="0"/>
          <a:stretch/>
        </p:blipFill>
        <p:spPr>
          <a:xfrm>
            <a:off x="954741" y="1781678"/>
            <a:ext cx="2841172" cy="2841172"/>
          </a:xfrm>
          <a:prstGeom prst="rect">
            <a:avLst/>
          </a:prstGeom>
          <a:noFill/>
          <a:ln>
            <a:noFill/>
          </a:ln>
        </p:spPr>
      </p:pic>
      <p:sp>
        <p:nvSpPr>
          <p:cNvPr id="1157" name="Google Shape;1157;p33"/>
          <p:cNvSpPr txBox="1"/>
          <p:nvPr>
            <p:ph type="ctrTitle"/>
          </p:nvPr>
        </p:nvSpPr>
        <p:spPr>
          <a:xfrm>
            <a:off x="6059450" y="274000"/>
            <a:ext cx="5141400" cy="2387700"/>
          </a:xfrm>
          <a:prstGeom prst="rect">
            <a:avLst/>
          </a:prstGeom>
          <a:noFill/>
          <a:ln>
            <a:noFill/>
          </a:ln>
        </p:spPr>
        <p:txBody>
          <a:bodyPr anchorCtr="1"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Any Questions?</a:t>
            </a:r>
            <a:endParaRPr/>
          </a:p>
        </p:txBody>
      </p:sp>
      <p:sp>
        <p:nvSpPr>
          <p:cNvPr id="1158" name="Google Shape;1158;p33"/>
          <p:cNvSpPr txBox="1"/>
          <p:nvPr/>
        </p:nvSpPr>
        <p:spPr>
          <a:xfrm>
            <a:off x="6059450" y="2855925"/>
            <a:ext cx="5141400" cy="238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600">
                <a:solidFill>
                  <a:srgbClr val="3F3F3F"/>
                </a:solidFill>
                <a:latin typeface="Meiryo"/>
                <a:ea typeface="Meiryo"/>
                <a:cs typeface="Meiryo"/>
                <a:sym typeface="Meiryo"/>
              </a:rPr>
              <a:t>Email for speaker</a:t>
            </a:r>
            <a:endParaRPr b="1" sz="2600">
              <a:solidFill>
                <a:srgbClr val="3F3F3F"/>
              </a:solidFill>
              <a:latin typeface="Meiryo"/>
              <a:ea typeface="Meiryo"/>
              <a:cs typeface="Meiryo"/>
              <a:sym typeface="Meiryo"/>
            </a:endParaRPr>
          </a:p>
          <a:p>
            <a:pPr indent="0" lvl="0" marL="0" rtl="0" algn="ctr">
              <a:spcBef>
                <a:spcPts val="0"/>
              </a:spcBef>
              <a:spcAft>
                <a:spcPts val="0"/>
              </a:spcAft>
              <a:buNone/>
            </a:pPr>
            <a:r>
              <a:t/>
            </a:r>
            <a:endParaRPr b="1" sz="2600">
              <a:solidFill>
                <a:srgbClr val="3F3F3F"/>
              </a:solidFill>
              <a:latin typeface="Meiryo"/>
              <a:ea typeface="Meiryo"/>
              <a:cs typeface="Meiryo"/>
              <a:sym typeface="Meiryo"/>
            </a:endParaRPr>
          </a:p>
          <a:p>
            <a:pPr indent="0" lvl="0" marL="0" rtl="0" algn="ctr">
              <a:lnSpc>
                <a:spcPct val="90000"/>
              </a:lnSpc>
              <a:spcBef>
                <a:spcPts val="0"/>
              </a:spcBef>
              <a:spcAft>
                <a:spcPts val="0"/>
              </a:spcAft>
              <a:buNone/>
            </a:pPr>
            <a:r>
              <a:rPr b="1" lang="en-US" sz="3600">
                <a:solidFill>
                  <a:srgbClr val="DD7305"/>
                </a:solidFill>
                <a:latin typeface="Meiryo"/>
                <a:ea typeface="Meiryo"/>
                <a:cs typeface="Meiryo"/>
                <a:sym typeface="Meiryo"/>
              </a:rPr>
              <a:t>La Keshia Walton</a:t>
            </a:r>
            <a:endParaRPr b="1" sz="3600">
              <a:solidFill>
                <a:srgbClr val="DD7305"/>
              </a:solidFill>
              <a:latin typeface="Meiryo"/>
              <a:ea typeface="Meiryo"/>
              <a:cs typeface="Meiryo"/>
              <a:sym typeface="Meiryo"/>
            </a:endParaRPr>
          </a:p>
          <a:p>
            <a:pPr indent="0" lvl="0" marL="0" rtl="0" algn="ctr">
              <a:lnSpc>
                <a:spcPct val="90000"/>
              </a:lnSpc>
              <a:spcBef>
                <a:spcPts val="0"/>
              </a:spcBef>
              <a:spcAft>
                <a:spcPts val="0"/>
              </a:spcAft>
              <a:buNone/>
            </a:pPr>
            <a:r>
              <a:rPr lang="en-US" sz="2600">
                <a:solidFill>
                  <a:schemeClr val="dk1"/>
                </a:solidFill>
                <a:latin typeface="Meiryo"/>
                <a:ea typeface="Meiryo"/>
                <a:cs typeface="Meiryo"/>
                <a:sym typeface="Meiryo"/>
              </a:rPr>
              <a:t>waltold@nv.ccsd.net</a:t>
            </a:r>
            <a:endParaRPr sz="2600">
              <a:solidFill>
                <a:schemeClr val="dk1"/>
              </a:solidFill>
              <a:latin typeface="Meiryo"/>
              <a:ea typeface="Meiryo"/>
              <a:cs typeface="Meiryo"/>
              <a:sym typeface="Meiryo"/>
            </a:endParaRPr>
          </a:p>
        </p:txBody>
      </p:sp>
      <p:sp>
        <p:nvSpPr>
          <p:cNvPr id="1159" name="Google Shape;1159;p33"/>
          <p:cNvSpPr txBox="1"/>
          <p:nvPr/>
        </p:nvSpPr>
        <p:spPr>
          <a:xfrm>
            <a:off x="9141900" y="4359050"/>
            <a:ext cx="3050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3F3F3F"/>
              </a:solidFill>
              <a:latin typeface="Meiryo"/>
              <a:ea typeface="Meiryo"/>
              <a:cs typeface="Meiryo"/>
              <a:sym typeface="Meiryo"/>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p8"/>
          <p:cNvSpPr/>
          <p:nvPr/>
        </p:nvSpPr>
        <p:spPr>
          <a:xfrm>
            <a:off x="522521" y="1208314"/>
            <a:ext cx="2373000" cy="2634343"/>
          </a:xfrm>
          <a:prstGeom prst="rect">
            <a:avLst/>
          </a:prstGeom>
          <a:solidFill>
            <a:srgbClr val="DD7305"/>
          </a:solidFill>
          <a:ln cap="flat" cmpd="sng" w="12700">
            <a:solidFill>
              <a:srgbClr val="3F46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pic>
        <p:nvPicPr>
          <p:cNvPr descr="A person smiling at camera&#10;&#10;AI-generated content may be incorrect." id="1165" name="Google Shape;1165;p8"/>
          <p:cNvPicPr preferRelativeResize="0"/>
          <p:nvPr/>
        </p:nvPicPr>
        <p:blipFill rotWithShape="1">
          <a:blip r:embed="rId3">
            <a:alphaModFix/>
          </a:blip>
          <a:srcRect b="39188" l="20596" r="17376" t="15044"/>
          <a:stretch/>
        </p:blipFill>
        <p:spPr>
          <a:xfrm>
            <a:off x="604121" y="1293236"/>
            <a:ext cx="2209800" cy="2445765"/>
          </a:xfrm>
          <a:prstGeom prst="rect">
            <a:avLst/>
          </a:prstGeom>
          <a:noFill/>
          <a:ln>
            <a:noFill/>
          </a:ln>
        </p:spPr>
      </p:pic>
      <p:sp>
        <p:nvSpPr>
          <p:cNvPr id="1166" name="Google Shape;1166;p8"/>
          <p:cNvSpPr txBox="1"/>
          <p:nvPr>
            <p:ph type="title"/>
          </p:nvPr>
        </p:nvSpPr>
        <p:spPr>
          <a:xfrm>
            <a:off x="4953000" y="335485"/>
            <a:ext cx="6868886"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DD7305"/>
              </a:buClr>
              <a:buSzPct val="122221"/>
              <a:buFont typeface="Play"/>
              <a:buNone/>
            </a:pPr>
            <a:r>
              <a:rPr b="1" lang="en-US">
                <a:solidFill>
                  <a:srgbClr val="DD7305"/>
                </a:solidFill>
              </a:rPr>
              <a:t>School Resource Officer</a:t>
            </a:r>
            <a:br>
              <a:rPr b="1" lang="en-US">
                <a:solidFill>
                  <a:srgbClr val="DD7305"/>
                </a:solidFill>
              </a:rPr>
            </a:br>
            <a:r>
              <a:rPr b="1" lang="en-US">
                <a:solidFill>
                  <a:srgbClr val="DD7305"/>
                </a:solidFill>
              </a:rPr>
              <a:t>(</a:t>
            </a:r>
            <a:r>
              <a:rPr lang="en-US">
                <a:solidFill>
                  <a:srgbClr val="DD7305"/>
                </a:solidFill>
              </a:rPr>
              <a:t>Mollie Fulwider &amp; </a:t>
            </a:r>
            <a:br>
              <a:rPr lang="en-US">
                <a:solidFill>
                  <a:srgbClr val="DD7305"/>
                </a:solidFill>
              </a:rPr>
            </a:br>
            <a:r>
              <a:rPr lang="en-US">
                <a:solidFill>
                  <a:srgbClr val="DD7305"/>
                </a:solidFill>
              </a:rPr>
              <a:t>Robert Sperbeck</a:t>
            </a:r>
            <a:r>
              <a:rPr b="1" lang="en-US">
                <a:solidFill>
                  <a:srgbClr val="DD7305"/>
                </a:solidFill>
              </a:rPr>
              <a:t>) </a:t>
            </a:r>
            <a:endParaRPr/>
          </a:p>
        </p:txBody>
      </p:sp>
      <p:sp>
        <p:nvSpPr>
          <p:cNvPr id="1167" name="Google Shape;1167;p8"/>
          <p:cNvSpPr txBox="1"/>
          <p:nvPr/>
        </p:nvSpPr>
        <p:spPr>
          <a:xfrm>
            <a:off x="5159829" y="2020280"/>
            <a:ext cx="6509650" cy="47089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000" u="none" cap="none" strike="noStrike">
                <a:solidFill>
                  <a:srgbClr val="000000"/>
                </a:solidFill>
                <a:latin typeface="Arial"/>
                <a:ea typeface="Arial"/>
                <a:cs typeface="Arial"/>
                <a:sym typeface="Arial"/>
              </a:rPr>
              <a:t>Mollie Fulwider is the CCSD Coordinator III, Attendance Enforcement/Shared Housing.</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US" sz="2000" u="none" cap="none" strike="noStrike">
                <a:solidFill>
                  <a:srgbClr val="000000"/>
                </a:solidFill>
                <a:latin typeface="Arial"/>
                <a:ea typeface="Arial"/>
                <a:cs typeface="Arial"/>
                <a:sym typeface="Arial"/>
              </a:rPr>
              <a:t>Robert Sperbeck is an Attendance Officer with CCSD</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Mollie Fulwider demonstrates a strong commitment to supporting students and guiding them toward positive decision-making and long-term success. She holds a degree in Social Work from (UNLV).</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Robert Sperbeck has served in a variety of roles throughout his tenure (started 2002). As an Attendance Officer he demonstrates a strong commitment to community engagement and making a positive impact on the lives of students and their families.</a:t>
            </a:r>
            <a:endParaRPr b="0" i="0" sz="2000" u="none" cap="none" strike="noStrike">
              <a:solidFill>
                <a:schemeClr val="dk1"/>
              </a:solidFill>
              <a:latin typeface="Arial"/>
              <a:ea typeface="Arial"/>
              <a:cs typeface="Arial"/>
              <a:sym typeface="Arial"/>
            </a:endParaRPr>
          </a:p>
        </p:txBody>
      </p:sp>
      <p:sp>
        <p:nvSpPr>
          <p:cNvPr id="1168" name="Google Shape;1168;p8"/>
          <p:cNvSpPr/>
          <p:nvPr/>
        </p:nvSpPr>
        <p:spPr>
          <a:xfrm>
            <a:off x="1905017" y="3182608"/>
            <a:ext cx="2242406" cy="2634343"/>
          </a:xfrm>
          <a:prstGeom prst="rect">
            <a:avLst/>
          </a:prstGeom>
          <a:solidFill>
            <a:srgbClr val="DD7305"/>
          </a:solidFill>
          <a:ln cap="flat" cmpd="sng" w="12700">
            <a:solidFill>
              <a:srgbClr val="3F464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pic>
        <p:nvPicPr>
          <p:cNvPr descr="A person in a car&#10;&#10;AI-generated content may be incorrect." id="1169" name="Google Shape;1169;p8"/>
          <p:cNvPicPr preferRelativeResize="0"/>
          <p:nvPr/>
        </p:nvPicPr>
        <p:blipFill rotWithShape="1">
          <a:blip r:embed="rId4">
            <a:alphaModFix/>
          </a:blip>
          <a:srcRect b="39103" l="2452" r="19455" t="7778"/>
          <a:stretch/>
        </p:blipFill>
        <p:spPr>
          <a:xfrm>
            <a:off x="2046404" y="3253305"/>
            <a:ext cx="2008450" cy="248013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g37419fbb3e5_0_414"/>
          <p:cNvSpPr txBox="1"/>
          <p:nvPr>
            <p:ph type="ctrTitle"/>
          </p:nvPr>
        </p:nvSpPr>
        <p:spPr>
          <a:xfrm>
            <a:off x="457200" y="4960133"/>
            <a:ext cx="7772400" cy="17052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US"/>
              <a:t>Support and Resources Provided  By CCSD Attendance Enforcement  </a:t>
            </a:r>
            <a:endParaRPr/>
          </a:p>
        </p:txBody>
      </p:sp>
      <p:sp>
        <p:nvSpPr>
          <p:cNvPr id="1175" name="Google Shape;1175;g37419fbb3e5_0_414"/>
          <p:cNvSpPr txBox="1"/>
          <p:nvPr>
            <p:ph idx="1" type="subTitle"/>
          </p:nvPr>
        </p:nvSpPr>
        <p:spPr>
          <a:xfrm>
            <a:off x="8174667" y="5736300"/>
            <a:ext cx="3581100" cy="1463100"/>
          </a:xfrm>
          <a:prstGeom prst="rect">
            <a:avLst/>
          </a:prstGeom>
        </p:spPr>
        <p:txBody>
          <a:bodyPr anchorCtr="0" anchor="t" bIns="45700" lIns="91425" spcFirstLastPara="1" rIns="91425" wrap="square" tIns="45700">
            <a:normAutofit/>
          </a:bodyPr>
          <a:lstStyle/>
          <a:p>
            <a:pPr indent="0" lvl="0" marL="0" rtl="0" algn="l">
              <a:spcBef>
                <a:spcPts val="1100"/>
              </a:spcBef>
              <a:spcAft>
                <a:spcPts val="0"/>
              </a:spcAft>
              <a:buNone/>
            </a:pPr>
            <a:r>
              <a:rPr b="1" lang="en-US"/>
              <a:t>Education Services Division</a:t>
            </a:r>
            <a:endParaRPr b="1"/>
          </a:p>
          <a:p>
            <a:pPr indent="0" lvl="0" marL="0" rtl="0" algn="l">
              <a:spcBef>
                <a:spcPts val="110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g37419fbb3e5_0_1126"/>
          <p:cNvSpPr txBox="1"/>
          <p:nvPr>
            <p:ph type="ctrTitle"/>
          </p:nvPr>
        </p:nvSpPr>
        <p:spPr>
          <a:xfrm>
            <a:off x="1063810" y="2482765"/>
            <a:ext cx="10347300" cy="2387700"/>
          </a:xfrm>
          <a:prstGeom prst="rect">
            <a:avLst/>
          </a:prstGeom>
          <a:noFill/>
          <a:ln>
            <a:noFill/>
          </a:ln>
        </p:spPr>
        <p:txBody>
          <a:bodyPr anchorCtr="1"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6000"/>
              <a:buFont typeface="Calibri"/>
              <a:buNone/>
            </a:pPr>
            <a:r>
              <a:rPr lang="en-US" sz="5500"/>
              <a:t>Bridging the Gap between Academia and Practice</a:t>
            </a:r>
            <a:br>
              <a:rPr b="1" lang="en-US" sz="5500"/>
            </a:br>
            <a:r>
              <a:rPr b="1" lang="en-US" sz="5500"/>
              <a:t>What Do Counselors Really Do?</a:t>
            </a:r>
            <a:endParaRPr sz="5500"/>
          </a:p>
        </p:txBody>
      </p:sp>
      <p:sp>
        <p:nvSpPr>
          <p:cNvPr id="618" name="Google Shape;618;g37419fbb3e5_0_1126"/>
          <p:cNvSpPr txBox="1"/>
          <p:nvPr/>
        </p:nvSpPr>
        <p:spPr>
          <a:xfrm>
            <a:off x="3264194" y="305405"/>
            <a:ext cx="30516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id="619" name="Google Shape;619;g37419fbb3e5_0_1126"/>
          <p:cNvPicPr preferRelativeResize="0"/>
          <p:nvPr/>
        </p:nvPicPr>
        <p:blipFill rotWithShape="1">
          <a:blip r:embed="rId3">
            <a:alphaModFix/>
          </a:blip>
          <a:srcRect b="0" l="0" r="0" t="0"/>
          <a:stretch/>
        </p:blipFill>
        <p:spPr>
          <a:xfrm>
            <a:off x="1753525" y="-102800"/>
            <a:ext cx="8967724" cy="23569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pic>
        <p:nvPicPr>
          <p:cNvPr id="1180" name="Google Shape;1180;g37419fbb3e5_0_419" title="Student video NASA.mov">
            <a:hlinkClick r:id="rId3"/>
          </p:cNvPr>
          <p:cNvPicPr preferRelativeResize="0"/>
          <p:nvPr/>
        </p:nvPicPr>
        <p:blipFill>
          <a:blip r:embed="rId4">
            <a:alphaModFix/>
          </a:blip>
          <a:stretch>
            <a:fillRect/>
          </a:stretch>
        </p:blipFill>
        <p:spPr>
          <a:xfrm>
            <a:off x="1659467" y="101600"/>
            <a:ext cx="8873068" cy="66548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0"/>
                                        </p:tgtEl>
                                        <p:attrNameLst>
                                          <p:attrName>style.visibility</p:attrName>
                                        </p:attrNameLst>
                                      </p:cBhvr>
                                      <p:to>
                                        <p:strVal val="visible"/>
                                      </p:to>
                                    </p:set>
                                    <p:animEffect filter="fade" transition="in">
                                      <p:cBhvr>
                                        <p:cTn dur="1000"/>
                                        <p:tgtEl>
                                          <p:spTgt spid="1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g37419fbb3e5_0_423"/>
          <p:cNvSpPr txBox="1"/>
          <p:nvPr>
            <p:ph idx="4294967295" type="title"/>
          </p:nvPr>
        </p:nvSpPr>
        <p:spPr>
          <a:xfrm>
            <a:off x="1024176" y="376941"/>
            <a:ext cx="10376700" cy="1499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900"/>
              <a:buFont typeface="Arial"/>
              <a:buNone/>
            </a:pPr>
            <a:r>
              <a:rPr lang="en-US" sz="4000">
                <a:solidFill>
                  <a:schemeClr val="lt1"/>
                </a:solidFill>
              </a:rPr>
              <a:t>CHRONIC ABSENTEEISM VERSUS TRUANCY</a:t>
            </a:r>
            <a:endParaRPr sz="4000">
              <a:solidFill>
                <a:schemeClr val="lt1"/>
              </a:solidFill>
            </a:endParaRPr>
          </a:p>
        </p:txBody>
      </p:sp>
      <p:cxnSp>
        <p:nvCxnSpPr>
          <p:cNvPr id="1186" name="Google Shape;1186;g37419fbb3e5_0_423"/>
          <p:cNvCxnSpPr/>
          <p:nvPr/>
        </p:nvCxnSpPr>
        <p:spPr>
          <a:xfrm rot="10800000">
            <a:off x="791000" y="669524"/>
            <a:ext cx="0" cy="914400"/>
          </a:xfrm>
          <a:prstGeom prst="straightConnector1">
            <a:avLst/>
          </a:prstGeom>
          <a:noFill/>
          <a:ln cap="flat" cmpd="sng" w="25400">
            <a:solidFill>
              <a:srgbClr val="1155CC"/>
            </a:solidFill>
            <a:prstDash val="solid"/>
            <a:round/>
            <a:headEnd len="sm" w="sm" type="none"/>
            <a:tailEnd len="sm" w="sm" type="none"/>
          </a:ln>
        </p:spPr>
      </p:cxnSp>
      <p:graphicFrame>
        <p:nvGraphicFramePr>
          <p:cNvPr id="1187" name="Google Shape;1187;g37419fbb3e5_0_423"/>
          <p:cNvGraphicFramePr/>
          <p:nvPr/>
        </p:nvGraphicFramePr>
        <p:xfrm>
          <a:off x="2258284" y="2105667"/>
          <a:ext cx="3000000" cy="3000000"/>
        </p:xfrm>
        <a:graphic>
          <a:graphicData uri="http://schemas.openxmlformats.org/drawingml/2006/table">
            <a:tbl>
              <a:tblPr>
                <a:noFill/>
                <a:tableStyleId>{2499E406-2678-43D2-B23E-03ECD691E2A6}</a:tableStyleId>
              </a:tblPr>
              <a:tblGrid>
                <a:gridCol w="7675425"/>
              </a:tblGrid>
              <a:tr h="2039225">
                <a:tc>
                  <a:txBody>
                    <a:bodyPr/>
                    <a:lstStyle/>
                    <a:p>
                      <a:pPr indent="0" lvl="0" marL="0" marR="0" rtl="0" algn="ctr">
                        <a:lnSpc>
                          <a:spcPct val="100000"/>
                        </a:lnSpc>
                        <a:spcBef>
                          <a:spcPts val="0"/>
                        </a:spcBef>
                        <a:spcAft>
                          <a:spcPts val="0"/>
                        </a:spcAft>
                        <a:buClr>
                          <a:srgbClr val="000000"/>
                        </a:buClr>
                        <a:buSzPts val="2700"/>
                        <a:buFont typeface="Arial"/>
                        <a:buNone/>
                      </a:pPr>
                      <a:r>
                        <a:rPr b="1" lang="en-US" sz="2700" u="none" cap="none" strike="noStrike">
                          <a:solidFill>
                            <a:schemeClr val="lt1"/>
                          </a:solidFill>
                          <a:latin typeface="Garamond"/>
                          <a:ea typeface="Garamond"/>
                          <a:cs typeface="Garamond"/>
                          <a:sym typeface="Garamond"/>
                        </a:rPr>
                        <a:t>TRUANCY</a:t>
                      </a:r>
                      <a:endParaRPr b="1" sz="2700" u="none" cap="none" strike="noStrike">
                        <a:solidFill>
                          <a:schemeClr val="lt1"/>
                        </a:solidFill>
                        <a:latin typeface="Garamond"/>
                        <a:ea typeface="Garamond"/>
                        <a:cs typeface="Garamond"/>
                        <a:sym typeface="Garamond"/>
                      </a:endParaRPr>
                    </a:p>
                    <a:p>
                      <a:pPr indent="0" lvl="0" marL="0" marR="0" rtl="0" algn="ctr">
                        <a:lnSpc>
                          <a:spcPct val="100000"/>
                        </a:lnSpc>
                        <a:spcBef>
                          <a:spcPts val="0"/>
                        </a:spcBef>
                        <a:spcAft>
                          <a:spcPts val="0"/>
                        </a:spcAft>
                        <a:buClr>
                          <a:srgbClr val="000000"/>
                        </a:buClr>
                        <a:buSzPts val="2300"/>
                        <a:buFont typeface="Arial"/>
                        <a:buNone/>
                      </a:pPr>
                      <a:r>
                        <a:rPr lang="en-US" sz="2300" u="none" cap="none" strike="noStrike">
                          <a:solidFill>
                            <a:schemeClr val="lt1"/>
                          </a:solidFill>
                          <a:latin typeface="Garamond"/>
                          <a:ea typeface="Garamond"/>
                          <a:cs typeface="Garamond"/>
                          <a:sym typeface="Garamond"/>
                        </a:rPr>
                        <a:t>Counts only unexcused absences.</a:t>
                      </a:r>
                      <a:endParaRPr sz="2300" u="none" cap="none" strike="noStrike">
                        <a:solidFill>
                          <a:schemeClr val="lt1"/>
                        </a:solidFill>
                        <a:latin typeface="Garamond"/>
                        <a:ea typeface="Garamond"/>
                        <a:cs typeface="Garamond"/>
                        <a:sym typeface="Garamond"/>
                      </a:endParaRPr>
                    </a:p>
                    <a:p>
                      <a:pPr indent="0" lvl="0" marL="0" marR="0" rtl="0" algn="ctr">
                        <a:lnSpc>
                          <a:spcPct val="100000"/>
                        </a:lnSpc>
                        <a:spcBef>
                          <a:spcPts val="0"/>
                        </a:spcBef>
                        <a:spcAft>
                          <a:spcPts val="0"/>
                        </a:spcAft>
                        <a:buClr>
                          <a:srgbClr val="000000"/>
                        </a:buClr>
                        <a:buSzPts val="2300"/>
                        <a:buFont typeface="Arial"/>
                        <a:buNone/>
                      </a:pPr>
                      <a:r>
                        <a:rPr lang="en-US" sz="2300" u="none" cap="none" strike="noStrike">
                          <a:solidFill>
                            <a:schemeClr val="lt1"/>
                          </a:solidFill>
                          <a:latin typeface="Garamond"/>
                          <a:ea typeface="Garamond"/>
                          <a:cs typeface="Garamond"/>
                          <a:sym typeface="Garamond"/>
                        </a:rPr>
                        <a:t>Emphasizes compliance with school rules.</a:t>
                      </a:r>
                      <a:endParaRPr sz="2300" u="none" cap="none" strike="noStrike">
                        <a:solidFill>
                          <a:schemeClr val="lt1"/>
                        </a:solidFill>
                        <a:latin typeface="Garamond"/>
                        <a:ea typeface="Garamond"/>
                        <a:cs typeface="Garamond"/>
                        <a:sym typeface="Garamond"/>
                      </a:endParaRPr>
                    </a:p>
                    <a:p>
                      <a:pPr indent="0" lvl="0" marL="0" marR="0" rtl="0" algn="ctr">
                        <a:lnSpc>
                          <a:spcPct val="100000"/>
                        </a:lnSpc>
                        <a:spcBef>
                          <a:spcPts val="0"/>
                        </a:spcBef>
                        <a:spcAft>
                          <a:spcPts val="0"/>
                        </a:spcAft>
                        <a:buClr>
                          <a:srgbClr val="000000"/>
                        </a:buClr>
                        <a:buSzPts val="2300"/>
                        <a:buFont typeface="Arial"/>
                        <a:buNone/>
                      </a:pPr>
                      <a:r>
                        <a:rPr lang="en-US" sz="2300" u="none" cap="none" strike="noStrike">
                          <a:solidFill>
                            <a:schemeClr val="lt1"/>
                          </a:solidFill>
                          <a:latin typeface="Garamond"/>
                          <a:ea typeface="Garamond"/>
                          <a:cs typeface="Garamond"/>
                          <a:sym typeface="Garamond"/>
                        </a:rPr>
                        <a:t>Relies on legal and administrative solutions.</a:t>
                      </a:r>
                      <a:endParaRPr sz="2300" u="none" cap="none" strike="noStrike">
                        <a:solidFill>
                          <a:schemeClr val="lt1"/>
                        </a:solidFill>
                        <a:latin typeface="Garamond"/>
                        <a:ea typeface="Garamond"/>
                        <a:cs typeface="Garamond"/>
                        <a:sym typeface="Garamond"/>
                      </a:endParaRPr>
                    </a:p>
                  </a:txBody>
                  <a:tcPr marT="121900" marB="121900" marR="121900" marL="1219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115489"/>
                    </a:solidFill>
                  </a:tcPr>
                </a:tc>
              </a:tr>
              <a:tr h="2159800">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p>
                      <a:pPr indent="0" lvl="0" marL="0" marR="0" rtl="0" algn="ctr">
                        <a:lnSpc>
                          <a:spcPct val="100000"/>
                        </a:lnSpc>
                        <a:spcBef>
                          <a:spcPts val="0"/>
                        </a:spcBef>
                        <a:spcAft>
                          <a:spcPts val="0"/>
                        </a:spcAft>
                        <a:buClr>
                          <a:srgbClr val="000000"/>
                        </a:buClr>
                        <a:buSzPts val="2700"/>
                        <a:buFont typeface="Arial"/>
                        <a:buNone/>
                      </a:pPr>
                      <a:r>
                        <a:rPr b="1" lang="en-US" sz="2700" u="none" cap="none" strike="noStrike">
                          <a:solidFill>
                            <a:schemeClr val="lt1"/>
                          </a:solidFill>
                          <a:latin typeface="Garamond"/>
                          <a:ea typeface="Garamond"/>
                          <a:cs typeface="Garamond"/>
                          <a:sym typeface="Garamond"/>
                        </a:rPr>
                        <a:t>CHRONIC ABSEN</a:t>
                      </a:r>
                      <a:r>
                        <a:rPr b="1" lang="en-US" sz="2700">
                          <a:solidFill>
                            <a:schemeClr val="lt1"/>
                          </a:solidFill>
                          <a:latin typeface="Garamond"/>
                          <a:ea typeface="Garamond"/>
                          <a:cs typeface="Garamond"/>
                          <a:sym typeface="Garamond"/>
                        </a:rPr>
                        <a:t>TEEISM</a:t>
                      </a:r>
                      <a:endParaRPr b="1" sz="2700" u="none" cap="none" strike="noStrike">
                        <a:solidFill>
                          <a:schemeClr val="lt1"/>
                        </a:solidFill>
                        <a:latin typeface="Garamond"/>
                        <a:ea typeface="Garamond"/>
                        <a:cs typeface="Garamond"/>
                        <a:sym typeface="Garamond"/>
                      </a:endParaRPr>
                    </a:p>
                    <a:p>
                      <a:pPr indent="0" lvl="0" marL="0" marR="0" rtl="0" algn="ctr">
                        <a:lnSpc>
                          <a:spcPct val="100000"/>
                        </a:lnSpc>
                        <a:spcBef>
                          <a:spcPts val="0"/>
                        </a:spcBef>
                        <a:spcAft>
                          <a:spcPts val="0"/>
                        </a:spcAft>
                        <a:buClr>
                          <a:srgbClr val="000000"/>
                        </a:buClr>
                        <a:buSzPts val="2300"/>
                        <a:buFont typeface="Arial"/>
                        <a:buNone/>
                      </a:pPr>
                      <a:r>
                        <a:rPr lang="en-US" sz="2300" u="none" cap="none" strike="noStrike">
                          <a:solidFill>
                            <a:schemeClr val="lt1"/>
                          </a:solidFill>
                          <a:latin typeface="Garamond"/>
                          <a:ea typeface="Garamond"/>
                          <a:cs typeface="Garamond"/>
                          <a:sym typeface="Garamond"/>
                        </a:rPr>
                        <a:t>Counts all absences: excused, unexcused, and suspensions.</a:t>
                      </a:r>
                      <a:endParaRPr sz="2300" u="none" cap="none" strike="noStrike">
                        <a:solidFill>
                          <a:schemeClr val="lt1"/>
                        </a:solidFill>
                        <a:latin typeface="Garamond"/>
                        <a:ea typeface="Garamond"/>
                        <a:cs typeface="Garamond"/>
                        <a:sym typeface="Garamond"/>
                      </a:endParaRPr>
                    </a:p>
                    <a:p>
                      <a:pPr indent="0" lvl="0" marL="0" marR="0" rtl="0" algn="ctr">
                        <a:lnSpc>
                          <a:spcPct val="100000"/>
                        </a:lnSpc>
                        <a:spcBef>
                          <a:spcPts val="0"/>
                        </a:spcBef>
                        <a:spcAft>
                          <a:spcPts val="0"/>
                        </a:spcAft>
                        <a:buClr>
                          <a:srgbClr val="000000"/>
                        </a:buClr>
                        <a:buSzPts val="2300"/>
                        <a:buFont typeface="Arial"/>
                        <a:buNone/>
                      </a:pPr>
                      <a:r>
                        <a:rPr lang="en-US" sz="2300" u="none" cap="none" strike="noStrike">
                          <a:solidFill>
                            <a:schemeClr val="lt1"/>
                          </a:solidFill>
                          <a:latin typeface="Garamond"/>
                          <a:ea typeface="Garamond"/>
                          <a:cs typeface="Garamond"/>
                          <a:sym typeface="Garamond"/>
                        </a:rPr>
                        <a:t>Emphasizes academic impact of missed days.</a:t>
                      </a:r>
                      <a:endParaRPr sz="2300" u="none" cap="none" strike="noStrike">
                        <a:solidFill>
                          <a:schemeClr val="lt1"/>
                        </a:solidFill>
                        <a:latin typeface="Garamond"/>
                        <a:ea typeface="Garamond"/>
                        <a:cs typeface="Garamond"/>
                        <a:sym typeface="Garamond"/>
                      </a:endParaRPr>
                    </a:p>
                    <a:p>
                      <a:pPr indent="0" lvl="0" marL="0" marR="0" rtl="0" algn="ctr">
                        <a:lnSpc>
                          <a:spcPct val="100000"/>
                        </a:lnSpc>
                        <a:spcBef>
                          <a:spcPts val="0"/>
                        </a:spcBef>
                        <a:spcAft>
                          <a:spcPts val="0"/>
                        </a:spcAft>
                        <a:buClr>
                          <a:srgbClr val="000000"/>
                        </a:buClr>
                        <a:buSzPts val="2300"/>
                        <a:buFont typeface="Arial"/>
                        <a:buNone/>
                      </a:pPr>
                      <a:r>
                        <a:rPr lang="en-US" sz="2300" u="none" cap="none" strike="noStrike">
                          <a:solidFill>
                            <a:schemeClr val="lt1"/>
                          </a:solidFill>
                          <a:latin typeface="Garamond"/>
                          <a:ea typeface="Garamond"/>
                          <a:cs typeface="Garamond"/>
                          <a:sym typeface="Garamond"/>
                        </a:rPr>
                        <a:t>Uses community-based, positive strategies.</a:t>
                      </a:r>
                      <a:endParaRPr sz="2300" u="none" cap="none" strike="noStrike">
                        <a:solidFill>
                          <a:schemeClr val="lt1"/>
                        </a:solidFill>
                        <a:latin typeface="Garamond"/>
                        <a:ea typeface="Garamond"/>
                        <a:cs typeface="Garamond"/>
                        <a:sym typeface="Garamond"/>
                      </a:endParaRPr>
                    </a:p>
                  </a:txBody>
                  <a:tcPr marT="121900" marB="121900" marR="121900" marL="1219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C0000"/>
                    </a:solidFill>
                  </a:tcPr>
                </a:tc>
              </a:tr>
            </a:tbl>
          </a:graphicData>
        </a:graphic>
      </p:graphicFrame>
      <p:sp>
        <p:nvSpPr>
          <p:cNvPr id="1188" name="Google Shape;1188;g37419fbb3e5_0_423"/>
          <p:cNvSpPr/>
          <p:nvPr/>
        </p:nvSpPr>
        <p:spPr>
          <a:xfrm>
            <a:off x="5456267" y="3903800"/>
            <a:ext cx="994800" cy="602700"/>
          </a:xfrm>
          <a:prstGeom prst="rect">
            <a:avLst/>
          </a:prstGeom>
          <a:solidFill>
            <a:schemeClr val="lt1"/>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Garamond"/>
              <a:ea typeface="Garamond"/>
              <a:cs typeface="Garamond"/>
              <a:sym typeface="Garamond"/>
            </a:endParaRPr>
          </a:p>
        </p:txBody>
      </p:sp>
      <p:sp>
        <p:nvSpPr>
          <p:cNvPr id="1189" name="Google Shape;1189;g37419fbb3e5_0_423"/>
          <p:cNvSpPr txBox="1"/>
          <p:nvPr/>
        </p:nvSpPr>
        <p:spPr>
          <a:xfrm>
            <a:off x="5236833" y="3903800"/>
            <a:ext cx="1477200" cy="4371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Garamond"/>
                <a:ea typeface="Garamond"/>
                <a:cs typeface="Garamond"/>
                <a:sym typeface="Garamond"/>
              </a:rPr>
              <a:t>VS.</a:t>
            </a:r>
            <a:endParaRPr b="1" i="0" sz="2300" u="none" cap="none" strike="noStrike">
              <a:solidFill>
                <a:schemeClr val="dk1"/>
              </a:solidFill>
              <a:latin typeface="Garamond"/>
              <a:ea typeface="Garamond"/>
              <a:cs typeface="Garamond"/>
              <a:sym typeface="Garamon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g37419fbb3e5_0_431"/>
          <p:cNvSpPr txBox="1"/>
          <p:nvPr>
            <p:ph idx="1" type="body"/>
          </p:nvPr>
        </p:nvSpPr>
        <p:spPr>
          <a:xfrm>
            <a:off x="-100" y="727350"/>
            <a:ext cx="12192000" cy="793200"/>
          </a:xfrm>
          <a:prstGeom prst="rect">
            <a:avLst/>
          </a:prstGeom>
        </p:spPr>
        <p:txBody>
          <a:bodyPr anchorCtr="0" anchor="ctr" bIns="45700" lIns="91425" spcFirstLastPara="1" rIns="91425" wrap="square" tIns="45700">
            <a:noAutofit/>
          </a:bodyPr>
          <a:lstStyle/>
          <a:p>
            <a:pPr indent="0" lvl="0" marL="914400" rtl="0" algn="l">
              <a:spcBef>
                <a:spcPts val="1100"/>
              </a:spcBef>
              <a:spcAft>
                <a:spcPts val="0"/>
              </a:spcAft>
              <a:buNone/>
            </a:pPr>
            <a:r>
              <a:rPr lang="en-US"/>
              <a:t>Prevention</a:t>
            </a:r>
            <a:endParaRPr/>
          </a:p>
        </p:txBody>
      </p:sp>
      <p:sp>
        <p:nvSpPr>
          <p:cNvPr id="1195" name="Google Shape;1195;g37419fbb3e5_0_431"/>
          <p:cNvSpPr txBox="1"/>
          <p:nvPr/>
        </p:nvSpPr>
        <p:spPr>
          <a:xfrm>
            <a:off x="730800" y="1978533"/>
            <a:ext cx="10863900" cy="3155400"/>
          </a:xfrm>
          <a:prstGeom prst="rect">
            <a:avLst/>
          </a:prstGeom>
          <a:noFill/>
          <a:ln>
            <a:noFill/>
          </a:ln>
        </p:spPr>
        <p:txBody>
          <a:bodyPr anchorCtr="0" anchor="t" bIns="121900" lIns="121900" spcFirstLastPara="1" rIns="121900" wrap="square" tIns="121900">
            <a:spAutoFit/>
          </a:bodyPr>
          <a:lstStyle/>
          <a:p>
            <a:pPr indent="-482600" lvl="0" marL="609600" rtl="0" algn="l">
              <a:lnSpc>
                <a:spcPct val="115000"/>
              </a:lnSpc>
              <a:spcBef>
                <a:spcPts val="1600"/>
              </a:spcBef>
              <a:spcAft>
                <a:spcPts val="0"/>
              </a:spcAft>
              <a:buClr>
                <a:schemeClr val="dk1"/>
              </a:buClr>
              <a:buSzPts val="2800"/>
              <a:buFont typeface="Garamond"/>
              <a:buChar char="●"/>
            </a:pPr>
            <a:r>
              <a:rPr lang="en-US" sz="2800">
                <a:solidFill>
                  <a:schemeClr val="dk1"/>
                </a:solidFill>
                <a:latin typeface="Garamond"/>
                <a:ea typeface="Garamond"/>
                <a:cs typeface="Garamond"/>
                <a:sym typeface="Garamond"/>
              </a:rPr>
              <a:t>Clear, consistent messaging</a:t>
            </a:r>
            <a:endParaRPr sz="2800">
              <a:solidFill>
                <a:schemeClr val="dk1"/>
              </a:solidFill>
              <a:latin typeface="Garamond"/>
              <a:ea typeface="Garamond"/>
              <a:cs typeface="Garamond"/>
              <a:sym typeface="Garamond"/>
            </a:endParaRPr>
          </a:p>
          <a:p>
            <a:pPr indent="-482600" lvl="0" marL="609600" rtl="0" algn="l">
              <a:lnSpc>
                <a:spcPct val="115000"/>
              </a:lnSpc>
              <a:spcBef>
                <a:spcPts val="0"/>
              </a:spcBef>
              <a:spcAft>
                <a:spcPts val="0"/>
              </a:spcAft>
              <a:buClr>
                <a:schemeClr val="dk1"/>
              </a:buClr>
              <a:buSzPts val="2800"/>
              <a:buFont typeface="Garamond"/>
              <a:buChar char="●"/>
            </a:pPr>
            <a:r>
              <a:rPr lang="en-US" sz="2800">
                <a:solidFill>
                  <a:schemeClr val="dk1"/>
                </a:solidFill>
                <a:latin typeface="Garamond"/>
                <a:ea typeface="Garamond"/>
                <a:cs typeface="Garamond"/>
                <a:sym typeface="Garamond"/>
              </a:rPr>
              <a:t>Frequent communication</a:t>
            </a:r>
            <a:endParaRPr sz="2800">
              <a:solidFill>
                <a:schemeClr val="dk1"/>
              </a:solidFill>
              <a:latin typeface="Garamond"/>
              <a:ea typeface="Garamond"/>
              <a:cs typeface="Garamond"/>
              <a:sym typeface="Garamond"/>
            </a:endParaRPr>
          </a:p>
          <a:p>
            <a:pPr indent="-482600" lvl="0" marL="609600" rtl="0" algn="l">
              <a:lnSpc>
                <a:spcPct val="115000"/>
              </a:lnSpc>
              <a:spcBef>
                <a:spcPts val="0"/>
              </a:spcBef>
              <a:spcAft>
                <a:spcPts val="0"/>
              </a:spcAft>
              <a:buClr>
                <a:schemeClr val="dk1"/>
              </a:buClr>
              <a:buSzPts val="2800"/>
              <a:buFont typeface="Garamond"/>
              <a:buChar char="●"/>
            </a:pPr>
            <a:r>
              <a:rPr lang="en-US" sz="2800">
                <a:solidFill>
                  <a:schemeClr val="dk1"/>
                </a:solidFill>
                <a:latin typeface="Garamond"/>
                <a:ea typeface="Garamond"/>
                <a:cs typeface="Garamond"/>
                <a:sym typeface="Garamond"/>
              </a:rPr>
              <a:t>School-wide incentives and recognition</a:t>
            </a:r>
            <a:endParaRPr sz="2800">
              <a:solidFill>
                <a:schemeClr val="dk1"/>
              </a:solidFill>
              <a:latin typeface="Garamond"/>
              <a:ea typeface="Garamond"/>
              <a:cs typeface="Garamond"/>
              <a:sym typeface="Garamond"/>
            </a:endParaRPr>
          </a:p>
          <a:p>
            <a:pPr indent="-482600" lvl="0" marL="609600" rtl="0" algn="l">
              <a:lnSpc>
                <a:spcPct val="115000"/>
              </a:lnSpc>
              <a:spcBef>
                <a:spcPts val="0"/>
              </a:spcBef>
              <a:spcAft>
                <a:spcPts val="0"/>
              </a:spcAft>
              <a:buClr>
                <a:schemeClr val="dk1"/>
              </a:buClr>
              <a:buSzPts val="2800"/>
              <a:buFont typeface="Garamond"/>
              <a:buChar char="●"/>
            </a:pPr>
            <a:r>
              <a:rPr lang="en-US" sz="2800">
                <a:solidFill>
                  <a:schemeClr val="dk1"/>
                </a:solidFill>
                <a:latin typeface="Garamond"/>
                <a:ea typeface="Garamond"/>
                <a:cs typeface="Garamond"/>
                <a:sym typeface="Garamond"/>
              </a:rPr>
              <a:t>Family resources</a:t>
            </a:r>
            <a:endParaRPr sz="2800">
              <a:solidFill>
                <a:schemeClr val="dk1"/>
              </a:solidFill>
              <a:latin typeface="Garamond"/>
              <a:ea typeface="Garamond"/>
              <a:cs typeface="Garamond"/>
              <a:sym typeface="Garamond"/>
            </a:endParaRPr>
          </a:p>
          <a:p>
            <a:pPr indent="-482600" lvl="0" marL="609600" rtl="0" algn="l">
              <a:lnSpc>
                <a:spcPct val="115000"/>
              </a:lnSpc>
              <a:spcBef>
                <a:spcPts val="0"/>
              </a:spcBef>
              <a:spcAft>
                <a:spcPts val="0"/>
              </a:spcAft>
              <a:buClr>
                <a:schemeClr val="dk1"/>
              </a:buClr>
              <a:buSzPts val="2800"/>
              <a:buFont typeface="Garamond"/>
              <a:buChar char="●"/>
            </a:pPr>
            <a:r>
              <a:rPr lang="en-US" sz="2800">
                <a:solidFill>
                  <a:schemeClr val="dk1"/>
                </a:solidFill>
                <a:latin typeface="Garamond"/>
                <a:ea typeface="Garamond"/>
                <a:cs typeface="Garamond"/>
                <a:sym typeface="Garamond"/>
              </a:rPr>
              <a:t>Mentorship and relationship-building</a:t>
            </a:r>
            <a:endParaRPr sz="2800">
              <a:solidFill>
                <a:schemeClr val="dk1"/>
              </a:solidFill>
              <a:latin typeface="Garamond"/>
              <a:ea typeface="Garamond"/>
              <a:cs typeface="Garamond"/>
              <a:sym typeface="Garamond"/>
            </a:endParaRPr>
          </a:p>
          <a:p>
            <a:pPr indent="-482600" lvl="0" marL="609600" rtl="0" algn="l">
              <a:lnSpc>
                <a:spcPct val="115000"/>
              </a:lnSpc>
              <a:spcBef>
                <a:spcPts val="0"/>
              </a:spcBef>
              <a:spcAft>
                <a:spcPts val="0"/>
              </a:spcAft>
              <a:buClr>
                <a:schemeClr val="dk1"/>
              </a:buClr>
              <a:buSzPts val="2800"/>
              <a:buFont typeface="Garamond"/>
              <a:buChar char="●"/>
            </a:pPr>
            <a:r>
              <a:rPr lang="en-US" sz="2800">
                <a:solidFill>
                  <a:schemeClr val="dk1"/>
                </a:solidFill>
                <a:latin typeface="Garamond"/>
                <a:ea typeface="Garamond"/>
                <a:cs typeface="Garamond"/>
                <a:sym typeface="Garamond"/>
              </a:rPr>
              <a:t>Community partnerships</a:t>
            </a:r>
            <a:endParaRPr sz="2800">
              <a:solidFill>
                <a:schemeClr val="dk1"/>
              </a:solidFill>
              <a:latin typeface="Garamond"/>
              <a:ea typeface="Garamond"/>
              <a:cs typeface="Garamond"/>
              <a:sym typeface="Garamon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g37419fbb3e5_0_436"/>
          <p:cNvSpPr txBox="1"/>
          <p:nvPr>
            <p:ph type="title"/>
          </p:nvPr>
        </p:nvSpPr>
        <p:spPr>
          <a:xfrm>
            <a:off x="1024128" y="585216"/>
            <a:ext cx="9720000" cy="1499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Incentives</a:t>
            </a:r>
            <a:endParaRPr>
              <a:solidFill>
                <a:schemeClr val="lt1"/>
              </a:solidFill>
            </a:endParaRPr>
          </a:p>
        </p:txBody>
      </p:sp>
      <p:sp>
        <p:nvSpPr>
          <p:cNvPr id="1201" name="Google Shape;1201;g37419fbb3e5_0_436"/>
          <p:cNvSpPr txBox="1"/>
          <p:nvPr>
            <p:ph idx="1" type="body"/>
          </p:nvPr>
        </p:nvSpPr>
        <p:spPr>
          <a:xfrm>
            <a:off x="1024134" y="1743733"/>
            <a:ext cx="10578900" cy="4833300"/>
          </a:xfrm>
          <a:prstGeom prst="rect">
            <a:avLst/>
          </a:prstGeom>
        </p:spPr>
        <p:txBody>
          <a:bodyPr anchorCtr="0" anchor="t" bIns="45700" lIns="45700" spcFirstLastPara="1" rIns="45700" wrap="square" tIns="45700">
            <a:normAutofit/>
          </a:bodyPr>
          <a:lstStyle/>
          <a:p>
            <a:pPr indent="-450850" lvl="0" marL="609600" rtl="0" algn="l">
              <a:spcBef>
                <a:spcPts val="1200"/>
              </a:spcBef>
              <a:spcAft>
                <a:spcPts val="0"/>
              </a:spcAft>
              <a:buClr>
                <a:schemeClr val="lt1"/>
              </a:buClr>
              <a:buSzPts val="2300"/>
              <a:buChar char="●"/>
            </a:pPr>
            <a:r>
              <a:rPr lang="en-US">
                <a:solidFill>
                  <a:schemeClr val="lt1"/>
                </a:solidFill>
              </a:rPr>
              <a:t>Monthly or quarterly recognition for good attendance or improved attendance (candy, snacks, lunch, prizes, name on wall)</a:t>
            </a:r>
            <a:endParaRPr>
              <a:solidFill>
                <a:schemeClr val="lt1"/>
              </a:solidFill>
            </a:endParaRPr>
          </a:p>
          <a:p>
            <a:pPr indent="-450850" lvl="0" marL="609600" rtl="0" algn="l">
              <a:spcBef>
                <a:spcPts val="0"/>
              </a:spcBef>
              <a:spcAft>
                <a:spcPts val="0"/>
              </a:spcAft>
              <a:buClr>
                <a:schemeClr val="lt1"/>
              </a:buClr>
              <a:buSzPts val="2300"/>
              <a:buChar char="●"/>
            </a:pPr>
            <a:r>
              <a:rPr lang="en-US">
                <a:solidFill>
                  <a:schemeClr val="lt1"/>
                </a:solidFill>
              </a:rPr>
              <a:t>Grade level/class competition for good attendance</a:t>
            </a:r>
            <a:endParaRPr>
              <a:solidFill>
                <a:schemeClr val="lt1"/>
              </a:solidFill>
            </a:endParaRPr>
          </a:p>
          <a:p>
            <a:pPr indent="-450850" lvl="0" marL="609600" rtl="0" algn="l">
              <a:spcBef>
                <a:spcPts val="0"/>
              </a:spcBef>
              <a:spcAft>
                <a:spcPts val="0"/>
              </a:spcAft>
              <a:buClr>
                <a:schemeClr val="lt1"/>
              </a:buClr>
              <a:buSzPts val="2300"/>
              <a:buChar char="●"/>
            </a:pPr>
            <a:r>
              <a:rPr lang="en-US">
                <a:solidFill>
                  <a:schemeClr val="lt1"/>
                </a:solidFill>
              </a:rPr>
              <a:t>Badges or buttons for monthly good attendance</a:t>
            </a:r>
            <a:endParaRPr>
              <a:solidFill>
                <a:schemeClr val="lt1"/>
              </a:solidFill>
            </a:endParaRPr>
          </a:p>
          <a:p>
            <a:pPr indent="-450850" lvl="0" marL="609600" rtl="0" algn="l">
              <a:spcBef>
                <a:spcPts val="0"/>
              </a:spcBef>
              <a:spcAft>
                <a:spcPts val="0"/>
              </a:spcAft>
              <a:buClr>
                <a:schemeClr val="lt1"/>
              </a:buClr>
              <a:buSzPts val="2300"/>
              <a:buChar char="●"/>
            </a:pPr>
            <a:r>
              <a:rPr lang="en-US">
                <a:solidFill>
                  <a:schemeClr val="lt1"/>
                </a:solidFill>
              </a:rPr>
              <a:t>Immediate prizes for targeted student populations (weekly or every few days- stickers, candy, or other recognition)</a:t>
            </a:r>
            <a:endParaRPr>
              <a:solidFill>
                <a:schemeClr val="lt1"/>
              </a:solidFill>
            </a:endParaRPr>
          </a:p>
          <a:p>
            <a:pPr indent="-450850" lvl="0" marL="609600" rtl="0" algn="l">
              <a:spcBef>
                <a:spcPts val="0"/>
              </a:spcBef>
              <a:spcAft>
                <a:spcPts val="0"/>
              </a:spcAft>
              <a:buClr>
                <a:schemeClr val="lt1"/>
              </a:buClr>
              <a:buSzPts val="2300"/>
              <a:buChar char="●"/>
            </a:pPr>
            <a:r>
              <a:rPr lang="en-US">
                <a:solidFill>
                  <a:schemeClr val="lt1"/>
                </a:solidFill>
              </a:rPr>
              <a:t>Monthly or quarterly drawings for prizes</a:t>
            </a:r>
            <a:endParaRPr>
              <a:solidFill>
                <a:schemeClr val="lt1"/>
              </a:solidFill>
            </a:endParaRPr>
          </a:p>
          <a:p>
            <a:pPr indent="0" lvl="0" marL="0" rtl="0" algn="l">
              <a:spcBef>
                <a:spcPts val="1200"/>
              </a:spcBef>
              <a:spcAft>
                <a:spcPts val="0"/>
              </a:spcAft>
              <a:buNone/>
            </a:pPr>
            <a:r>
              <a:t/>
            </a:r>
            <a:endParaRPr b="1" i="1">
              <a:solidFill>
                <a:schemeClr val="lt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g37419fbb3e5_0_441"/>
          <p:cNvSpPr txBox="1"/>
          <p:nvPr>
            <p:ph idx="1" type="body"/>
          </p:nvPr>
        </p:nvSpPr>
        <p:spPr>
          <a:xfrm>
            <a:off x="-100" y="727350"/>
            <a:ext cx="12192000" cy="793200"/>
          </a:xfrm>
          <a:prstGeom prst="rect">
            <a:avLst/>
          </a:prstGeom>
        </p:spPr>
        <p:txBody>
          <a:bodyPr anchorCtr="0" anchor="ctr" bIns="45700" lIns="91425" spcFirstLastPara="1" rIns="91425" wrap="square" tIns="45700">
            <a:noAutofit/>
          </a:bodyPr>
          <a:lstStyle/>
          <a:p>
            <a:pPr indent="0" lvl="0" marL="914400" rtl="0" algn="l">
              <a:spcBef>
                <a:spcPts val="1100"/>
              </a:spcBef>
              <a:spcAft>
                <a:spcPts val="0"/>
              </a:spcAft>
              <a:buNone/>
            </a:pPr>
            <a:r>
              <a:rPr lang="en-US"/>
              <a:t>Tiered Interventions</a:t>
            </a:r>
            <a:endParaRPr/>
          </a:p>
        </p:txBody>
      </p:sp>
      <p:sp>
        <p:nvSpPr>
          <p:cNvPr id="1208" name="Google Shape;1208;g37419fbb3e5_0_441"/>
          <p:cNvSpPr txBox="1"/>
          <p:nvPr>
            <p:ph idx="12" type="sldNum"/>
          </p:nvPr>
        </p:nvSpPr>
        <p:spPr>
          <a:xfrm>
            <a:off x="7222634" y="4861116"/>
            <a:ext cx="813900" cy="2739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209" name="Google Shape;1209;g37419fbb3e5_0_441"/>
          <p:cNvPicPr preferRelativeResize="0"/>
          <p:nvPr/>
        </p:nvPicPr>
        <p:blipFill rotWithShape="1">
          <a:blip r:embed="rId3">
            <a:alphaModFix/>
          </a:blip>
          <a:srcRect b="1139" l="789" r="-789" t="-1140"/>
          <a:stretch/>
        </p:blipFill>
        <p:spPr>
          <a:xfrm>
            <a:off x="1538838" y="1797211"/>
            <a:ext cx="9114334" cy="450877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g37419fbb3e5_0_448"/>
          <p:cNvSpPr txBox="1"/>
          <p:nvPr>
            <p:ph type="title"/>
          </p:nvPr>
        </p:nvSpPr>
        <p:spPr>
          <a:xfrm>
            <a:off x="347700" y="554875"/>
            <a:ext cx="11496300" cy="14997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900"/>
              <a:buFont typeface="Arial"/>
              <a:buNone/>
            </a:pPr>
            <a:r>
              <a:rPr lang="en-US" sz="4400">
                <a:solidFill>
                  <a:schemeClr val="lt1"/>
                </a:solidFill>
              </a:rPr>
              <a:t>Services offered by Attendance Enforcement</a:t>
            </a:r>
            <a:endParaRPr sz="4400">
              <a:solidFill>
                <a:schemeClr val="lt1"/>
              </a:solidFill>
            </a:endParaRPr>
          </a:p>
        </p:txBody>
      </p:sp>
      <p:sp>
        <p:nvSpPr>
          <p:cNvPr id="1215" name="Google Shape;1215;g37419fbb3e5_0_448"/>
          <p:cNvSpPr txBox="1"/>
          <p:nvPr>
            <p:ph idx="1" type="body"/>
          </p:nvPr>
        </p:nvSpPr>
        <p:spPr>
          <a:xfrm>
            <a:off x="830468" y="2598233"/>
            <a:ext cx="10250400" cy="4715700"/>
          </a:xfrm>
          <a:prstGeom prst="rect">
            <a:avLst/>
          </a:prstGeom>
          <a:noFill/>
          <a:ln>
            <a:noFill/>
          </a:ln>
        </p:spPr>
        <p:txBody>
          <a:bodyPr anchorCtr="0" anchor="t" bIns="45700" lIns="45700" spcFirstLastPara="1" rIns="45700" wrap="square" tIns="45700">
            <a:normAutofit/>
          </a:bodyPr>
          <a:lstStyle/>
          <a:p>
            <a:pPr indent="0" lvl="0" marL="0" rtl="0" algn="l">
              <a:spcBef>
                <a:spcPts val="0"/>
              </a:spcBef>
              <a:spcAft>
                <a:spcPts val="0"/>
              </a:spcAft>
              <a:buNone/>
            </a:pPr>
            <a:r>
              <a:t/>
            </a:r>
            <a:endParaRPr sz="2900">
              <a:solidFill>
                <a:schemeClr val="dk1"/>
              </a:solidFill>
            </a:endParaRPr>
          </a:p>
          <a:p>
            <a:pPr indent="-400050" lvl="0" marL="457200" rtl="0" algn="l">
              <a:spcBef>
                <a:spcPts val="0"/>
              </a:spcBef>
              <a:spcAft>
                <a:spcPts val="0"/>
              </a:spcAft>
              <a:buClr>
                <a:schemeClr val="lt1"/>
              </a:buClr>
              <a:buSzPts val="2900"/>
              <a:buFont typeface="Garamond"/>
              <a:buChar char="●"/>
            </a:pPr>
            <a:r>
              <a:rPr lang="en-US" sz="2900">
                <a:solidFill>
                  <a:schemeClr val="lt1"/>
                </a:solidFill>
              </a:rPr>
              <a:t>Attendance Checks/Home Visits</a:t>
            </a:r>
            <a:endParaRPr sz="2900">
              <a:solidFill>
                <a:schemeClr val="lt1"/>
              </a:solidFill>
            </a:endParaRPr>
          </a:p>
          <a:p>
            <a:pPr indent="-400050" lvl="0" marL="457200" rtl="0" algn="l">
              <a:spcBef>
                <a:spcPts val="0"/>
              </a:spcBef>
              <a:spcAft>
                <a:spcPts val="0"/>
              </a:spcAft>
              <a:buClr>
                <a:schemeClr val="lt1"/>
              </a:buClr>
              <a:buSzPts val="2900"/>
              <a:buFont typeface="Garamond"/>
              <a:buChar char="●"/>
            </a:pPr>
            <a:r>
              <a:rPr lang="en-US" sz="2900">
                <a:solidFill>
                  <a:schemeClr val="lt1"/>
                </a:solidFill>
              </a:rPr>
              <a:t>Athletic Address Verifications</a:t>
            </a:r>
            <a:r>
              <a:rPr lang="en-US" sz="2800">
                <a:solidFill>
                  <a:schemeClr val="lt1"/>
                </a:solidFill>
              </a:rPr>
              <a:t>(received </a:t>
            </a:r>
            <a:r>
              <a:rPr b="1" lang="en-US" sz="2800" u="sng">
                <a:solidFill>
                  <a:schemeClr val="lt1"/>
                </a:solidFill>
              </a:rPr>
              <a:t>only</a:t>
            </a:r>
            <a:r>
              <a:rPr lang="en-US" sz="2800">
                <a:solidFill>
                  <a:schemeClr val="lt1"/>
                </a:solidFill>
              </a:rPr>
              <a:t> from Secondary Students Athletics and Activities)</a:t>
            </a:r>
            <a:endParaRPr sz="2800">
              <a:solidFill>
                <a:schemeClr val="lt1"/>
              </a:solidFill>
            </a:endParaRPr>
          </a:p>
          <a:p>
            <a:pPr indent="-400050" lvl="0" marL="457200" rtl="0" algn="l">
              <a:spcBef>
                <a:spcPts val="0"/>
              </a:spcBef>
              <a:spcAft>
                <a:spcPts val="0"/>
              </a:spcAft>
              <a:buClr>
                <a:schemeClr val="lt1"/>
              </a:buClr>
              <a:buSzPts val="2900"/>
              <a:buFont typeface="Garamond"/>
              <a:buChar char="●"/>
            </a:pPr>
            <a:r>
              <a:rPr lang="en-US" sz="2900">
                <a:solidFill>
                  <a:schemeClr val="lt1"/>
                </a:solidFill>
              </a:rPr>
              <a:t>School Refusals (4x per student per school year) </a:t>
            </a:r>
            <a:endParaRPr sz="2900">
              <a:solidFill>
                <a:schemeClr val="lt1"/>
              </a:solidFill>
            </a:endParaRPr>
          </a:p>
          <a:p>
            <a:pPr indent="-400050" lvl="0" marL="457200" rtl="0" algn="l">
              <a:spcBef>
                <a:spcPts val="0"/>
              </a:spcBef>
              <a:spcAft>
                <a:spcPts val="0"/>
              </a:spcAft>
              <a:buClr>
                <a:schemeClr val="lt1"/>
              </a:buClr>
              <a:buSzPts val="2900"/>
              <a:buFont typeface="Garamond"/>
              <a:buChar char="●"/>
            </a:pPr>
            <a:r>
              <a:rPr lang="en-US" sz="2900">
                <a:solidFill>
                  <a:schemeClr val="lt1"/>
                </a:solidFill>
              </a:rPr>
              <a:t>Left Over Transports after 3rd time  to YMCA </a:t>
            </a:r>
            <a:endParaRPr sz="2900">
              <a:solidFill>
                <a:schemeClr val="lt1"/>
              </a:solidFill>
            </a:endParaRPr>
          </a:p>
          <a:p>
            <a:pPr indent="-400050" lvl="0" marL="457200" rtl="0" algn="l">
              <a:spcBef>
                <a:spcPts val="0"/>
              </a:spcBef>
              <a:spcAft>
                <a:spcPts val="0"/>
              </a:spcAft>
              <a:buClr>
                <a:schemeClr val="lt1"/>
              </a:buClr>
              <a:buSzPts val="2900"/>
              <a:buFont typeface="Garamond"/>
              <a:buChar char="●"/>
            </a:pPr>
            <a:r>
              <a:rPr lang="en-US" sz="2900">
                <a:solidFill>
                  <a:schemeClr val="lt1"/>
                </a:solidFill>
              </a:rPr>
              <a:t>Truancy Sweeps</a:t>
            </a:r>
            <a:endParaRPr sz="2900">
              <a:solidFill>
                <a:schemeClr val="lt1"/>
              </a:solidFill>
            </a:endParaRPr>
          </a:p>
          <a:p>
            <a:pPr indent="-400050" lvl="0" marL="457200" rtl="0" algn="l">
              <a:spcBef>
                <a:spcPts val="0"/>
              </a:spcBef>
              <a:spcAft>
                <a:spcPts val="0"/>
              </a:spcAft>
              <a:buClr>
                <a:schemeClr val="lt1"/>
              </a:buClr>
              <a:buSzPts val="2900"/>
              <a:buChar char="●"/>
            </a:pPr>
            <a:r>
              <a:rPr lang="en-US" sz="2900">
                <a:solidFill>
                  <a:schemeClr val="lt1"/>
                </a:solidFill>
              </a:rPr>
              <a:t>Participate in school and community events</a:t>
            </a:r>
            <a:endParaRPr sz="2900">
              <a:solidFill>
                <a:schemeClr val="lt1"/>
              </a:solidFill>
            </a:endParaRPr>
          </a:p>
          <a:p>
            <a:pPr indent="0" lvl="0" marL="88900" rtl="0" algn="l">
              <a:lnSpc>
                <a:spcPct val="90000"/>
              </a:lnSpc>
              <a:spcBef>
                <a:spcPts val="0"/>
              </a:spcBef>
              <a:spcAft>
                <a:spcPts val="0"/>
              </a:spcAft>
              <a:buSzPts val="2300"/>
              <a:buNone/>
            </a:pPr>
            <a:r>
              <a:t/>
            </a:r>
            <a:endParaRPr sz="2000">
              <a:solidFill>
                <a:schemeClr val="lt1"/>
              </a:solidFill>
            </a:endParaRPr>
          </a:p>
          <a:p>
            <a:pPr indent="0" lvl="0" marL="88900" rtl="0" algn="l">
              <a:spcBef>
                <a:spcPts val="0"/>
              </a:spcBef>
              <a:spcAft>
                <a:spcPts val="0"/>
              </a:spcAft>
              <a:buClr>
                <a:schemeClr val="dk1"/>
              </a:buClr>
              <a:buSzPts val="2300"/>
              <a:buFont typeface="Arial"/>
              <a:buNone/>
            </a:pPr>
            <a:r>
              <a:t/>
            </a:r>
            <a:endParaRPr sz="2000">
              <a:solidFill>
                <a:schemeClr val="lt1"/>
              </a:solidFill>
            </a:endParaRPr>
          </a:p>
        </p:txBody>
      </p:sp>
      <p:sp>
        <p:nvSpPr>
          <p:cNvPr id="1216" name="Google Shape;1216;g37419fbb3e5_0_448"/>
          <p:cNvSpPr txBox="1"/>
          <p:nvPr>
            <p:ph idx="12" type="sldNum"/>
          </p:nvPr>
        </p:nvSpPr>
        <p:spPr>
          <a:xfrm>
            <a:off x="8128000" y="4853028"/>
            <a:ext cx="730500" cy="206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fld id="{00000000-1234-1234-1234-123412341234}" type="slidenum">
              <a:rPr lang="en-US" sz="1100">
                <a:latin typeface="Garamond"/>
                <a:ea typeface="Garamond"/>
                <a:cs typeface="Garamond"/>
                <a:sym typeface="Garamond"/>
              </a:rPr>
              <a:t>‹#›</a:t>
            </a:fld>
            <a:endParaRPr sz="1100">
              <a:latin typeface="Garamond"/>
              <a:ea typeface="Garamond"/>
              <a:cs typeface="Garamond"/>
              <a:sym typeface="Garamon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pic>
        <p:nvPicPr>
          <p:cNvPr id="1221" name="Google Shape;1221;g37419fbb3e5_0_454" title="Attendance Officers CCSD.mov">
            <a:hlinkClick r:id="rId3"/>
          </p:cNvPr>
          <p:cNvPicPr preferRelativeResize="0"/>
          <p:nvPr/>
        </p:nvPicPr>
        <p:blipFill>
          <a:blip r:embed="rId4">
            <a:alphaModFix/>
          </a:blip>
          <a:stretch>
            <a:fillRect/>
          </a:stretch>
        </p:blipFill>
        <p:spPr>
          <a:xfrm>
            <a:off x="1524000" y="0"/>
            <a:ext cx="9144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1"/>
                                        </p:tgtEl>
                                        <p:attrNameLst>
                                          <p:attrName>style.visibility</p:attrName>
                                        </p:attrNameLst>
                                      </p:cBhvr>
                                      <p:to>
                                        <p:strVal val="visible"/>
                                      </p:to>
                                    </p:set>
                                    <p:animEffect filter="fade" transition="in">
                                      <p:cBhvr>
                                        <p:cTn dur="1000"/>
                                        <p:tgtEl>
                                          <p:spTgt spid="1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g37419fbb3e5_0_458"/>
          <p:cNvSpPr txBox="1"/>
          <p:nvPr>
            <p:ph type="title"/>
          </p:nvPr>
        </p:nvSpPr>
        <p:spPr>
          <a:xfrm>
            <a:off x="342905" y="2618233"/>
            <a:ext cx="5171700" cy="708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Robert Sperbeck</a:t>
            </a:r>
            <a:endParaRPr/>
          </a:p>
        </p:txBody>
      </p:sp>
      <p:sp>
        <p:nvSpPr>
          <p:cNvPr id="1227" name="Google Shape;1227;g37419fbb3e5_0_458"/>
          <p:cNvSpPr txBox="1"/>
          <p:nvPr>
            <p:ph idx="3" type="body"/>
          </p:nvPr>
        </p:nvSpPr>
        <p:spPr>
          <a:xfrm>
            <a:off x="342900" y="3466862"/>
            <a:ext cx="5098500" cy="2775300"/>
          </a:xfrm>
          <a:prstGeom prst="rect">
            <a:avLst/>
          </a:prstGeom>
        </p:spPr>
        <p:txBody>
          <a:bodyPr anchorCtr="0" anchor="t" bIns="45700" lIns="91425" spcFirstLastPara="1" rIns="91425" wrap="square" tIns="45700">
            <a:normAutofit/>
          </a:bodyPr>
          <a:lstStyle/>
          <a:p>
            <a:pPr indent="0" lvl="0" marL="0" rtl="0" algn="l">
              <a:spcBef>
                <a:spcPts val="1100"/>
              </a:spcBef>
              <a:spcAft>
                <a:spcPts val="0"/>
              </a:spcAft>
              <a:buNone/>
            </a:pPr>
            <a:r>
              <a:rPr lang="en-US"/>
              <a:t>Clark County School District Attendance Officer</a:t>
            </a:r>
            <a:endParaRPr/>
          </a:p>
        </p:txBody>
      </p:sp>
      <p:pic>
        <p:nvPicPr>
          <p:cNvPr id="1228" name="Google Shape;1228;g37419fbb3e5_0_458"/>
          <p:cNvPicPr preferRelativeResize="0"/>
          <p:nvPr/>
        </p:nvPicPr>
        <p:blipFill>
          <a:blip r:embed="rId3">
            <a:alphaModFix/>
          </a:blip>
          <a:stretch>
            <a:fillRect/>
          </a:stretch>
        </p:blipFill>
        <p:spPr>
          <a:xfrm>
            <a:off x="6662405" y="203200"/>
            <a:ext cx="3553744" cy="6451606"/>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g37419fbb3e5_0_464"/>
          <p:cNvSpPr txBox="1"/>
          <p:nvPr>
            <p:ph type="title"/>
          </p:nvPr>
        </p:nvSpPr>
        <p:spPr>
          <a:xfrm>
            <a:off x="1024128" y="585216"/>
            <a:ext cx="9720000" cy="1499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solidFill>
                  <a:schemeClr val="lt1"/>
                </a:solidFill>
              </a:rPr>
              <a:t>Other Resources for Families</a:t>
            </a:r>
            <a:endParaRPr>
              <a:solidFill>
                <a:schemeClr val="lt1"/>
              </a:solidFill>
            </a:endParaRPr>
          </a:p>
        </p:txBody>
      </p:sp>
      <p:sp>
        <p:nvSpPr>
          <p:cNvPr id="1234" name="Google Shape;1234;g37419fbb3e5_0_464"/>
          <p:cNvSpPr txBox="1"/>
          <p:nvPr>
            <p:ph idx="1" type="body"/>
          </p:nvPr>
        </p:nvSpPr>
        <p:spPr>
          <a:xfrm>
            <a:off x="1019200" y="1765000"/>
            <a:ext cx="11051700" cy="5215500"/>
          </a:xfrm>
          <a:prstGeom prst="rect">
            <a:avLst/>
          </a:prstGeom>
        </p:spPr>
        <p:txBody>
          <a:bodyPr anchorCtr="0" anchor="ctr" bIns="45700" lIns="45700" spcFirstLastPara="1" rIns="45700" wrap="square" tIns="45700">
            <a:normAutofit fontScale="40000" lnSpcReduction="10000"/>
          </a:bodyPr>
          <a:lstStyle/>
          <a:p>
            <a:pPr indent="-464819" lvl="0" marL="609600" rtl="0" algn="l">
              <a:spcBef>
                <a:spcPts val="1200"/>
              </a:spcBef>
              <a:spcAft>
                <a:spcPts val="0"/>
              </a:spcAft>
              <a:buClr>
                <a:schemeClr val="lt1"/>
              </a:buClr>
              <a:buSzPct val="100000"/>
              <a:buChar char="●"/>
            </a:pPr>
            <a:r>
              <a:rPr b="1" lang="en-US" sz="6300">
                <a:solidFill>
                  <a:schemeClr val="lt1"/>
                </a:solidFill>
              </a:rPr>
              <a:t>The Harbor - </a:t>
            </a:r>
            <a:r>
              <a:rPr b="1" lang="en-US" sz="6300" u="sng">
                <a:solidFill>
                  <a:schemeClr val="lt1"/>
                </a:solidFill>
                <a:hlinkClick r:id="rId3">
                  <a:extLst>
                    <a:ext uri="{A12FA001-AC4F-418D-AE19-62706E023703}">
                      <ahyp:hlinkClr val="tx"/>
                    </a:ext>
                  </a:extLst>
                </a:hlinkClick>
              </a:rPr>
              <a:t>https://theharborlv.com/</a:t>
            </a:r>
            <a:endParaRPr b="1" sz="6300">
              <a:solidFill>
                <a:schemeClr val="lt1"/>
              </a:solidFill>
            </a:endParaRPr>
          </a:p>
          <a:p>
            <a:pPr indent="-452119" lvl="1" marL="1219200" rtl="0" algn="l">
              <a:spcBef>
                <a:spcPts val="0"/>
              </a:spcBef>
              <a:spcAft>
                <a:spcPts val="0"/>
              </a:spcAft>
              <a:buClr>
                <a:schemeClr val="lt1"/>
              </a:buClr>
              <a:buSzPct val="100000"/>
              <a:buChar char="○"/>
            </a:pPr>
            <a:r>
              <a:rPr lang="en-US" sz="5800">
                <a:solidFill>
                  <a:schemeClr val="lt1"/>
                </a:solidFill>
              </a:rPr>
              <a:t>Send referral form via their website</a:t>
            </a:r>
            <a:endParaRPr sz="5800">
              <a:solidFill>
                <a:schemeClr val="lt1"/>
              </a:solidFill>
            </a:endParaRPr>
          </a:p>
          <a:p>
            <a:pPr indent="-452119" lvl="1" marL="1219200" rtl="0" algn="l">
              <a:spcBef>
                <a:spcPts val="0"/>
              </a:spcBef>
              <a:spcAft>
                <a:spcPts val="0"/>
              </a:spcAft>
              <a:buClr>
                <a:schemeClr val="lt1"/>
              </a:buClr>
              <a:buSzPct val="100000"/>
              <a:buChar char="○"/>
            </a:pPr>
            <a:r>
              <a:rPr lang="en-US" sz="5800">
                <a:solidFill>
                  <a:schemeClr val="lt1"/>
                </a:solidFill>
              </a:rPr>
              <a:t>Assessments completed by student and family to get additional resources such as counseling, classes, or mentorship</a:t>
            </a:r>
            <a:endParaRPr sz="5800">
              <a:solidFill>
                <a:schemeClr val="lt1"/>
              </a:solidFill>
            </a:endParaRPr>
          </a:p>
          <a:p>
            <a:pPr indent="-464819" lvl="0" marL="609600" rtl="0" algn="l">
              <a:spcBef>
                <a:spcPts val="0"/>
              </a:spcBef>
              <a:spcAft>
                <a:spcPts val="0"/>
              </a:spcAft>
              <a:buClr>
                <a:schemeClr val="lt1"/>
              </a:buClr>
              <a:buSzPct val="100000"/>
              <a:buChar char="●"/>
            </a:pPr>
            <a:r>
              <a:rPr b="1" lang="en-US" sz="6300">
                <a:solidFill>
                  <a:schemeClr val="lt1"/>
                </a:solidFill>
              </a:rPr>
              <a:t>Truancy Prevention Outreach Program (TPOP) - </a:t>
            </a:r>
            <a:r>
              <a:rPr b="1" lang="en-US" sz="6300" u="sng">
                <a:solidFill>
                  <a:schemeClr val="lt1"/>
                </a:solidFill>
                <a:hlinkClick r:id="rId4">
                  <a:extLst>
                    <a:ext uri="{A12FA001-AC4F-418D-AE19-62706E023703}">
                      <ahyp:hlinkClr val="tx"/>
                    </a:ext>
                  </a:extLst>
                </a:hlinkClick>
              </a:rPr>
              <a:t>https://theharborlv.com/</a:t>
            </a:r>
            <a:endParaRPr b="1" sz="6300">
              <a:solidFill>
                <a:schemeClr val="lt1"/>
              </a:solidFill>
            </a:endParaRPr>
          </a:p>
          <a:p>
            <a:pPr indent="-452119" lvl="1" marL="1219200" rtl="0" algn="l">
              <a:spcBef>
                <a:spcPts val="0"/>
              </a:spcBef>
              <a:spcAft>
                <a:spcPts val="0"/>
              </a:spcAft>
              <a:buClr>
                <a:schemeClr val="lt1"/>
              </a:buClr>
              <a:buSzPct val="100000"/>
              <a:buChar char="○"/>
            </a:pPr>
            <a:r>
              <a:rPr lang="en-US" sz="5800">
                <a:solidFill>
                  <a:schemeClr val="lt1"/>
                </a:solidFill>
              </a:rPr>
              <a:t>Focuses on underlying youth and family needs</a:t>
            </a:r>
            <a:endParaRPr sz="5800">
              <a:solidFill>
                <a:schemeClr val="lt1"/>
              </a:solidFill>
            </a:endParaRPr>
          </a:p>
          <a:p>
            <a:pPr indent="-452119" lvl="1" marL="1219200" rtl="0" algn="l">
              <a:spcBef>
                <a:spcPts val="0"/>
              </a:spcBef>
              <a:spcAft>
                <a:spcPts val="0"/>
              </a:spcAft>
              <a:buClr>
                <a:schemeClr val="lt1"/>
              </a:buClr>
              <a:buSzPct val="100000"/>
              <a:buChar char="○"/>
            </a:pPr>
            <a:r>
              <a:rPr lang="en-US" sz="5800">
                <a:solidFill>
                  <a:schemeClr val="lt1"/>
                </a:solidFill>
              </a:rPr>
              <a:t>Intensive in-home, in school, and community based services</a:t>
            </a:r>
            <a:endParaRPr sz="5800">
              <a:solidFill>
                <a:schemeClr val="lt1"/>
              </a:solidFill>
            </a:endParaRPr>
          </a:p>
          <a:p>
            <a:pPr indent="-452119" lvl="1" marL="1219200" rtl="0" algn="l">
              <a:spcBef>
                <a:spcPts val="0"/>
              </a:spcBef>
              <a:spcAft>
                <a:spcPts val="0"/>
              </a:spcAft>
              <a:buClr>
                <a:schemeClr val="lt1"/>
              </a:buClr>
              <a:buSzPct val="100000"/>
              <a:buChar char="○"/>
            </a:pPr>
            <a:r>
              <a:rPr lang="en-US" sz="5800">
                <a:solidFill>
                  <a:schemeClr val="lt1"/>
                </a:solidFill>
              </a:rPr>
              <a:t>Submit referral for students with 7 or more absences</a:t>
            </a:r>
            <a:endParaRPr sz="5800">
              <a:solidFill>
                <a:schemeClr val="lt1"/>
              </a:solidFill>
            </a:endParaRPr>
          </a:p>
          <a:p>
            <a:pPr indent="-464819" lvl="0" marL="609600" rtl="0" algn="l">
              <a:spcBef>
                <a:spcPts val="0"/>
              </a:spcBef>
              <a:spcAft>
                <a:spcPts val="0"/>
              </a:spcAft>
              <a:buClr>
                <a:schemeClr val="lt1"/>
              </a:buClr>
              <a:buSzPct val="100000"/>
              <a:buChar char="●"/>
            </a:pPr>
            <a:r>
              <a:rPr b="1" lang="en-US" sz="6300">
                <a:solidFill>
                  <a:schemeClr val="lt1"/>
                </a:solidFill>
              </a:rPr>
              <a:t>CCSD website - </a:t>
            </a:r>
            <a:r>
              <a:rPr b="1" lang="en-US" sz="6300" u="sng">
                <a:solidFill>
                  <a:schemeClr val="lt1"/>
                </a:solidFill>
                <a:hlinkClick r:id="rId5">
                  <a:extLst>
                    <a:ext uri="{A12FA001-AC4F-418D-AE19-62706E023703}">
                      <ahyp:hlinkClr val="tx"/>
                    </a:ext>
                  </a:extLst>
                </a:hlinkClick>
              </a:rPr>
              <a:t>https://everyday.ccsd.net/</a:t>
            </a:r>
            <a:endParaRPr b="1" sz="6300">
              <a:solidFill>
                <a:schemeClr val="lt1"/>
              </a:solidFill>
            </a:endParaRPr>
          </a:p>
          <a:p>
            <a:pPr indent="-452119" lvl="1" marL="1219200" rtl="0" algn="l">
              <a:spcBef>
                <a:spcPts val="0"/>
              </a:spcBef>
              <a:spcAft>
                <a:spcPts val="0"/>
              </a:spcAft>
              <a:buClr>
                <a:schemeClr val="lt1"/>
              </a:buClr>
              <a:buSzPct val="100000"/>
              <a:buChar char="○"/>
            </a:pPr>
            <a:r>
              <a:rPr lang="en-US" sz="5800">
                <a:solidFill>
                  <a:schemeClr val="lt1"/>
                </a:solidFill>
              </a:rPr>
              <a:t>Why Attendance Matters</a:t>
            </a:r>
            <a:endParaRPr sz="5800">
              <a:solidFill>
                <a:schemeClr val="lt1"/>
              </a:solidFill>
            </a:endParaRPr>
          </a:p>
          <a:p>
            <a:pPr indent="-452119" lvl="1" marL="1219200" rtl="0" algn="l">
              <a:spcBef>
                <a:spcPts val="0"/>
              </a:spcBef>
              <a:spcAft>
                <a:spcPts val="0"/>
              </a:spcAft>
              <a:buClr>
                <a:schemeClr val="lt1"/>
              </a:buClr>
              <a:buSzPct val="100000"/>
              <a:buChar char="○"/>
            </a:pPr>
            <a:r>
              <a:rPr lang="en-US" sz="5800">
                <a:solidFill>
                  <a:schemeClr val="lt1"/>
                </a:solidFill>
              </a:rPr>
              <a:t>Attendance Tips</a:t>
            </a:r>
            <a:endParaRPr sz="5800">
              <a:solidFill>
                <a:schemeClr val="lt1"/>
              </a:solidFill>
            </a:endParaRPr>
          </a:p>
          <a:p>
            <a:pPr indent="-452119" lvl="1" marL="1219200" rtl="0" algn="l">
              <a:spcBef>
                <a:spcPts val="0"/>
              </a:spcBef>
              <a:spcAft>
                <a:spcPts val="0"/>
              </a:spcAft>
              <a:buClr>
                <a:schemeClr val="lt1"/>
              </a:buClr>
              <a:buSzPct val="100000"/>
              <a:buChar char="○"/>
            </a:pPr>
            <a:r>
              <a:rPr lang="en-US" sz="5800">
                <a:solidFill>
                  <a:schemeClr val="lt1"/>
                </a:solidFill>
              </a:rPr>
              <a:t>CCSD Resources: Family Support Center and  Family Engagement Centers</a:t>
            </a:r>
            <a:endParaRPr sz="5800">
              <a:solidFill>
                <a:schemeClr val="lt1"/>
              </a:solidFill>
            </a:endParaRPr>
          </a:p>
          <a:p>
            <a:pPr indent="-464819" lvl="0" marL="609600" rtl="0" algn="l">
              <a:spcBef>
                <a:spcPts val="0"/>
              </a:spcBef>
              <a:spcAft>
                <a:spcPts val="0"/>
              </a:spcAft>
              <a:buClr>
                <a:schemeClr val="lt1"/>
              </a:buClr>
              <a:buSzPct val="100000"/>
              <a:buChar char="●"/>
            </a:pPr>
            <a:r>
              <a:rPr b="1" lang="en-US" sz="6300">
                <a:solidFill>
                  <a:schemeClr val="lt1"/>
                </a:solidFill>
              </a:rPr>
              <a:t>Nevada Family - Go to Grow - </a:t>
            </a:r>
            <a:r>
              <a:rPr b="1" lang="en-US" sz="6300" u="sng">
                <a:solidFill>
                  <a:schemeClr val="lt1"/>
                </a:solidFill>
                <a:hlinkClick r:id="rId6">
                  <a:extLst>
                    <a:ext uri="{A12FA001-AC4F-418D-AE19-62706E023703}">
                      <ahyp:hlinkClr val="tx"/>
                    </a:ext>
                  </a:extLst>
                </a:hlinkClick>
              </a:rPr>
              <a:t>https://nvfamily.org</a:t>
            </a:r>
            <a:endParaRPr b="1" sz="6300">
              <a:solidFill>
                <a:schemeClr val="lt1"/>
              </a:solidFill>
            </a:endParaRPr>
          </a:p>
          <a:p>
            <a:pPr indent="0" lvl="0" marL="1219200" rtl="0" algn="l">
              <a:spcBef>
                <a:spcPts val="1200"/>
              </a:spcBef>
              <a:spcAft>
                <a:spcPts val="0"/>
              </a:spcAft>
              <a:buNone/>
            </a:pPr>
            <a:r>
              <a:t/>
            </a:r>
            <a:endParaRPr>
              <a:solidFill>
                <a:schemeClr val="lt1"/>
              </a:solidFill>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g373eaffae3a_1_11"/>
          <p:cNvSpPr txBox="1"/>
          <p:nvPr>
            <p:ph type="ctrTitle"/>
          </p:nvPr>
        </p:nvSpPr>
        <p:spPr>
          <a:xfrm>
            <a:off x="6059450" y="274000"/>
            <a:ext cx="5141400" cy="2387700"/>
          </a:xfrm>
          <a:prstGeom prst="rect">
            <a:avLst/>
          </a:prstGeom>
          <a:noFill/>
          <a:ln>
            <a:noFill/>
          </a:ln>
        </p:spPr>
        <p:txBody>
          <a:bodyPr anchorCtr="1"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Any Questions?</a:t>
            </a:r>
            <a:endParaRPr/>
          </a:p>
        </p:txBody>
      </p:sp>
      <p:pic>
        <p:nvPicPr>
          <p:cNvPr descr="Questions outline" id="1240" name="Google Shape;1240;g373eaffae3a_1_11"/>
          <p:cNvPicPr preferRelativeResize="0"/>
          <p:nvPr/>
        </p:nvPicPr>
        <p:blipFill rotWithShape="1">
          <a:blip r:embed="rId3">
            <a:alphaModFix/>
          </a:blip>
          <a:srcRect b="0" l="0" r="0" t="0"/>
          <a:stretch/>
        </p:blipFill>
        <p:spPr>
          <a:xfrm>
            <a:off x="954741" y="1781678"/>
            <a:ext cx="2841172" cy="2841172"/>
          </a:xfrm>
          <a:prstGeom prst="rect">
            <a:avLst/>
          </a:prstGeom>
          <a:noFill/>
          <a:ln>
            <a:noFill/>
          </a:ln>
        </p:spPr>
      </p:pic>
      <p:sp>
        <p:nvSpPr>
          <p:cNvPr id="1241" name="Google Shape;1241;g373eaffae3a_1_11"/>
          <p:cNvSpPr txBox="1"/>
          <p:nvPr/>
        </p:nvSpPr>
        <p:spPr>
          <a:xfrm>
            <a:off x="6059450" y="2855925"/>
            <a:ext cx="5141400" cy="238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600">
                <a:solidFill>
                  <a:srgbClr val="3F3F3F"/>
                </a:solidFill>
                <a:latin typeface="Meiryo"/>
                <a:ea typeface="Meiryo"/>
                <a:cs typeface="Meiryo"/>
                <a:sym typeface="Meiryo"/>
              </a:rPr>
              <a:t>Emails for speakers</a:t>
            </a:r>
            <a:endParaRPr b="1" sz="2600">
              <a:solidFill>
                <a:srgbClr val="3F3F3F"/>
              </a:solidFill>
              <a:latin typeface="Meiryo"/>
              <a:ea typeface="Meiryo"/>
              <a:cs typeface="Meiryo"/>
              <a:sym typeface="Meiryo"/>
            </a:endParaRPr>
          </a:p>
          <a:p>
            <a:pPr indent="0" lvl="0" marL="0" rtl="0" algn="ctr">
              <a:spcBef>
                <a:spcPts val="0"/>
              </a:spcBef>
              <a:spcAft>
                <a:spcPts val="0"/>
              </a:spcAft>
              <a:buNone/>
            </a:pPr>
            <a:r>
              <a:t/>
            </a:r>
            <a:endParaRPr b="1" sz="2600">
              <a:solidFill>
                <a:srgbClr val="3F3F3F"/>
              </a:solidFill>
              <a:latin typeface="Meiryo"/>
              <a:ea typeface="Meiryo"/>
              <a:cs typeface="Meiryo"/>
              <a:sym typeface="Meiryo"/>
            </a:endParaRPr>
          </a:p>
          <a:p>
            <a:pPr indent="0" lvl="0" marL="0" rtl="0" algn="ctr">
              <a:lnSpc>
                <a:spcPct val="90000"/>
              </a:lnSpc>
              <a:spcBef>
                <a:spcPts val="0"/>
              </a:spcBef>
              <a:spcAft>
                <a:spcPts val="0"/>
              </a:spcAft>
              <a:buNone/>
            </a:pPr>
            <a:r>
              <a:rPr b="1" lang="en-US" sz="3600">
                <a:solidFill>
                  <a:srgbClr val="DD7305"/>
                </a:solidFill>
                <a:latin typeface="Meiryo"/>
                <a:ea typeface="Meiryo"/>
                <a:cs typeface="Meiryo"/>
                <a:sym typeface="Meiryo"/>
              </a:rPr>
              <a:t>Mollie Fulwider</a:t>
            </a:r>
            <a:endParaRPr b="1" sz="3600">
              <a:solidFill>
                <a:srgbClr val="DD7305"/>
              </a:solidFill>
              <a:latin typeface="Meiryo"/>
              <a:ea typeface="Meiryo"/>
              <a:cs typeface="Meiryo"/>
              <a:sym typeface="Meiryo"/>
            </a:endParaRPr>
          </a:p>
          <a:p>
            <a:pPr indent="0" lvl="0" marL="0" rtl="0" algn="ctr">
              <a:lnSpc>
                <a:spcPct val="90000"/>
              </a:lnSpc>
              <a:spcBef>
                <a:spcPts val="0"/>
              </a:spcBef>
              <a:spcAft>
                <a:spcPts val="0"/>
              </a:spcAft>
              <a:buNone/>
            </a:pPr>
            <a:r>
              <a:rPr lang="en-US" sz="2600">
                <a:solidFill>
                  <a:schemeClr val="dk1"/>
                </a:solidFill>
                <a:latin typeface="Meiryo"/>
                <a:ea typeface="Meiryo"/>
                <a:cs typeface="Meiryo"/>
                <a:sym typeface="Meiryo"/>
              </a:rPr>
              <a:t>goldmm@nv.ccsd.net</a:t>
            </a:r>
            <a:endParaRPr sz="2600">
              <a:solidFill>
                <a:schemeClr val="dk1"/>
              </a:solidFill>
              <a:latin typeface="Meiryo"/>
              <a:ea typeface="Meiryo"/>
              <a:cs typeface="Meiryo"/>
              <a:sym typeface="Meiryo"/>
            </a:endParaRPr>
          </a:p>
          <a:p>
            <a:pPr indent="0" lvl="0" marL="0" rtl="0" algn="ctr">
              <a:lnSpc>
                <a:spcPct val="90000"/>
              </a:lnSpc>
              <a:spcBef>
                <a:spcPts val="0"/>
              </a:spcBef>
              <a:spcAft>
                <a:spcPts val="0"/>
              </a:spcAft>
              <a:buNone/>
            </a:pPr>
            <a:r>
              <a:t/>
            </a:r>
            <a:endParaRPr b="1" sz="3600">
              <a:solidFill>
                <a:srgbClr val="DD7305"/>
              </a:solidFill>
              <a:latin typeface="Meiryo"/>
              <a:ea typeface="Meiryo"/>
              <a:cs typeface="Meiryo"/>
              <a:sym typeface="Meiryo"/>
            </a:endParaRPr>
          </a:p>
          <a:p>
            <a:pPr indent="0" lvl="0" marL="0" rtl="0" algn="ctr">
              <a:lnSpc>
                <a:spcPct val="90000"/>
              </a:lnSpc>
              <a:spcBef>
                <a:spcPts val="0"/>
              </a:spcBef>
              <a:spcAft>
                <a:spcPts val="0"/>
              </a:spcAft>
              <a:buNone/>
            </a:pPr>
            <a:r>
              <a:rPr b="1" lang="en-US" sz="3600">
                <a:solidFill>
                  <a:srgbClr val="DD7305"/>
                </a:solidFill>
                <a:latin typeface="Meiryo"/>
                <a:ea typeface="Meiryo"/>
                <a:cs typeface="Meiryo"/>
                <a:sym typeface="Meiryo"/>
              </a:rPr>
              <a:t>Robert Sperbeck</a:t>
            </a:r>
            <a:endParaRPr b="1" sz="3600">
              <a:solidFill>
                <a:srgbClr val="DD7305"/>
              </a:solidFill>
              <a:latin typeface="Meiryo"/>
              <a:ea typeface="Meiryo"/>
              <a:cs typeface="Meiryo"/>
              <a:sym typeface="Meiryo"/>
            </a:endParaRPr>
          </a:p>
          <a:p>
            <a:pPr indent="0" lvl="0" marL="0" rtl="0" algn="ctr">
              <a:lnSpc>
                <a:spcPct val="90000"/>
              </a:lnSpc>
              <a:spcBef>
                <a:spcPts val="0"/>
              </a:spcBef>
              <a:spcAft>
                <a:spcPts val="0"/>
              </a:spcAft>
              <a:buNone/>
            </a:pPr>
            <a:r>
              <a:rPr lang="en-US" sz="2600">
                <a:solidFill>
                  <a:schemeClr val="dk1"/>
                </a:solidFill>
                <a:latin typeface="Meiryo"/>
                <a:ea typeface="Meiryo"/>
                <a:cs typeface="Meiryo"/>
                <a:sym typeface="Meiryo"/>
              </a:rPr>
              <a:t>sperbrj@nv.ccsd.net</a:t>
            </a:r>
            <a:endParaRPr sz="2600">
              <a:solidFill>
                <a:schemeClr val="dk1"/>
              </a:solidFill>
              <a:latin typeface="Meiryo"/>
              <a:ea typeface="Meiryo"/>
              <a:cs typeface="Meiryo"/>
              <a:sym typeface="Meiryo"/>
            </a:endParaRPr>
          </a:p>
        </p:txBody>
      </p:sp>
      <p:sp>
        <p:nvSpPr>
          <p:cNvPr id="1242" name="Google Shape;1242;g373eaffae3a_1_11"/>
          <p:cNvSpPr txBox="1"/>
          <p:nvPr/>
        </p:nvSpPr>
        <p:spPr>
          <a:xfrm>
            <a:off x="9141900" y="4359050"/>
            <a:ext cx="3050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3F3F3F"/>
              </a:solidFill>
              <a:latin typeface="Meiryo"/>
              <a:ea typeface="Meiryo"/>
              <a:cs typeface="Meiryo"/>
              <a:sym typeface="Meiry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37419fbb3e5_0_1133"/>
          <p:cNvSpPr txBox="1"/>
          <p:nvPr>
            <p:ph type="ctrTitle"/>
          </p:nvPr>
        </p:nvSpPr>
        <p:spPr>
          <a:xfrm>
            <a:off x="762600" y="2336902"/>
            <a:ext cx="10838400" cy="2856600"/>
          </a:xfrm>
          <a:prstGeom prst="rect">
            <a:avLst/>
          </a:prstGeom>
          <a:noFill/>
          <a:ln>
            <a:noFill/>
          </a:ln>
        </p:spPr>
        <p:txBody>
          <a:bodyPr anchorCtr="1"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667"/>
              <a:buFont typeface="Calibri"/>
              <a:buNone/>
            </a:pPr>
            <a:r>
              <a:rPr b="1" lang="en-US" sz="5400"/>
              <a:t>Dr. Chris Wood &amp; Dr. Jungnam Kim</a:t>
            </a:r>
            <a:br>
              <a:rPr lang="en-US"/>
            </a:br>
            <a:r>
              <a:rPr lang="en-US" sz="4033"/>
              <a:t>Department of Counselor Education, School Psychology, and Human Services</a:t>
            </a:r>
            <a:endParaRPr sz="4033"/>
          </a:p>
        </p:txBody>
      </p:sp>
      <p:sp>
        <p:nvSpPr>
          <p:cNvPr id="626" name="Google Shape;626;g37419fbb3e5_0_1133"/>
          <p:cNvSpPr txBox="1"/>
          <p:nvPr/>
        </p:nvSpPr>
        <p:spPr>
          <a:xfrm>
            <a:off x="3101169" y="294530"/>
            <a:ext cx="30516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id="627" name="Google Shape;627;g37419fbb3e5_0_1133"/>
          <p:cNvPicPr preferRelativeResize="0"/>
          <p:nvPr/>
        </p:nvPicPr>
        <p:blipFill rotWithShape="1">
          <a:blip r:embed="rId3">
            <a:alphaModFix/>
          </a:blip>
          <a:srcRect b="0" l="0" r="0" t="0"/>
          <a:stretch/>
        </p:blipFill>
        <p:spPr>
          <a:xfrm>
            <a:off x="1597446" y="173540"/>
            <a:ext cx="9831955" cy="2163362"/>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47" name="Shape 1247"/>
        <p:cNvGrpSpPr/>
        <p:nvPr/>
      </p:nvGrpSpPr>
      <p:grpSpPr>
        <a:xfrm>
          <a:off x="0" y="0"/>
          <a:ext cx="0" cy="0"/>
          <a:chOff x="0" y="0"/>
          <a:chExt cx="0" cy="0"/>
        </a:xfrm>
      </p:grpSpPr>
      <p:sp>
        <p:nvSpPr>
          <p:cNvPr id="1248" name="Google Shape;1248;p10"/>
          <p:cNvSpPr txBox="1"/>
          <p:nvPr>
            <p:ph type="ctrTitle"/>
          </p:nvPr>
        </p:nvSpPr>
        <p:spPr>
          <a:xfrm>
            <a:off x="1386628" y="1034477"/>
            <a:ext cx="9380431" cy="2614551"/>
          </a:xfrm>
          <a:prstGeom prst="rect">
            <a:avLst/>
          </a:prstGeom>
          <a:noFill/>
          <a:ln>
            <a:noFill/>
          </a:ln>
        </p:spPr>
        <p:txBody>
          <a:bodyPr anchorCtr="0" anchor="b" bIns="91425" lIns="109725" spcFirstLastPara="1" rIns="109725" wrap="square" tIns="109725">
            <a:normAutofit/>
          </a:bodyPr>
          <a:lstStyle/>
          <a:p>
            <a:pPr indent="0" lvl="0" marL="0" rtl="0" algn="l">
              <a:lnSpc>
                <a:spcPct val="100000"/>
              </a:lnSpc>
              <a:spcBef>
                <a:spcPts val="0"/>
              </a:spcBef>
              <a:spcAft>
                <a:spcPts val="0"/>
              </a:spcAft>
              <a:buClr>
                <a:schemeClr val="lt1"/>
              </a:buClr>
              <a:buSzPts val="4800"/>
              <a:buFont typeface="Meiryo"/>
              <a:buNone/>
            </a:pPr>
            <a:r>
              <a:rPr lang="en-US"/>
              <a:t>LUNCH</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g37419fbb3e5_0_0"/>
          <p:cNvSpPr txBox="1"/>
          <p:nvPr>
            <p:ph type="title"/>
          </p:nvPr>
        </p:nvSpPr>
        <p:spPr>
          <a:xfrm>
            <a:off x="526150" y="1361925"/>
            <a:ext cx="7023900" cy="826200"/>
          </a:xfrm>
          <a:prstGeom prst="rect">
            <a:avLst/>
          </a:prstGeom>
          <a:noFill/>
          <a:ln>
            <a:noFill/>
          </a:ln>
        </p:spPr>
        <p:txBody>
          <a:bodyPr anchorCtr="0" anchor="b" bIns="91425" lIns="109725" spcFirstLastPara="1" rIns="109725" wrap="square" tIns="109725">
            <a:normAutofit/>
          </a:bodyPr>
          <a:lstStyle/>
          <a:p>
            <a:pPr indent="0" lvl="0" marL="0" rtl="0" algn="l">
              <a:lnSpc>
                <a:spcPct val="100000"/>
              </a:lnSpc>
              <a:spcBef>
                <a:spcPts val="0"/>
              </a:spcBef>
              <a:spcAft>
                <a:spcPts val="0"/>
              </a:spcAft>
              <a:buClr>
                <a:srgbClr val="3F3F3F"/>
              </a:buClr>
              <a:buSzPts val="3200"/>
              <a:buFont typeface="Meiryo"/>
              <a:buNone/>
            </a:pPr>
            <a:r>
              <a:rPr lang="en-US"/>
              <a:t>Morning 		   			Afternoon</a:t>
            </a:r>
            <a:endParaRPr/>
          </a:p>
        </p:txBody>
      </p:sp>
      <p:sp>
        <p:nvSpPr>
          <p:cNvPr id="1255" name="Google Shape;1255;g37419fbb3e5_0_0"/>
          <p:cNvSpPr txBox="1"/>
          <p:nvPr>
            <p:ph idx="1" type="body"/>
          </p:nvPr>
        </p:nvSpPr>
        <p:spPr>
          <a:xfrm>
            <a:off x="526150" y="2371903"/>
            <a:ext cx="3773700" cy="3492900"/>
          </a:xfrm>
          <a:prstGeom prst="rect">
            <a:avLst/>
          </a:prstGeom>
          <a:noFill/>
          <a:ln>
            <a:noFill/>
          </a:ln>
        </p:spPr>
        <p:txBody>
          <a:bodyPr anchorCtr="0" anchor="t" bIns="91425" lIns="109725" spcFirstLastPara="1" rIns="109725" wrap="square" tIns="109725">
            <a:normAutofit/>
          </a:bodyPr>
          <a:lstStyle/>
          <a:p>
            <a:pPr indent="0" lvl="0" marL="0" rtl="0" algn="l">
              <a:lnSpc>
                <a:spcPct val="125000"/>
              </a:lnSpc>
              <a:spcBef>
                <a:spcPts val="0"/>
              </a:spcBef>
              <a:spcAft>
                <a:spcPts val="0"/>
              </a:spcAft>
              <a:buClr>
                <a:srgbClr val="3F3F3F"/>
              </a:buClr>
              <a:buSzPts val="2000"/>
              <a:buNone/>
            </a:pPr>
            <a:r>
              <a:rPr lang="en-US" sz="1600"/>
              <a:t>8:00-8:30 - Breakfast and Intro</a:t>
            </a:r>
            <a:endParaRPr sz="1600"/>
          </a:p>
          <a:p>
            <a:pPr indent="0" lvl="0" marL="0" rtl="0" algn="l">
              <a:lnSpc>
                <a:spcPct val="125000"/>
              </a:lnSpc>
              <a:spcBef>
                <a:spcPts val="1530"/>
              </a:spcBef>
              <a:spcAft>
                <a:spcPts val="0"/>
              </a:spcAft>
              <a:buClr>
                <a:srgbClr val="3F3F3F"/>
              </a:buClr>
              <a:buSzPts val="2000"/>
              <a:buNone/>
            </a:pPr>
            <a:r>
              <a:rPr lang="en-US" sz="1600"/>
              <a:t>9:00-9:40 School Counseling</a:t>
            </a:r>
            <a:endParaRPr sz="1600"/>
          </a:p>
          <a:p>
            <a:pPr indent="0" lvl="0" marL="0" rtl="0" algn="l">
              <a:lnSpc>
                <a:spcPct val="125000"/>
              </a:lnSpc>
              <a:spcBef>
                <a:spcPts val="1530"/>
              </a:spcBef>
              <a:spcAft>
                <a:spcPts val="0"/>
              </a:spcAft>
              <a:buClr>
                <a:srgbClr val="3F3F3F"/>
              </a:buClr>
              <a:buSzPts val="2000"/>
              <a:buNone/>
            </a:pPr>
            <a:r>
              <a:rPr lang="en-US" sz="1600"/>
              <a:t>9:40-10:20 School Psychology</a:t>
            </a:r>
            <a:endParaRPr sz="1600"/>
          </a:p>
          <a:p>
            <a:pPr indent="0" lvl="0" marL="0" rtl="0" algn="l">
              <a:lnSpc>
                <a:spcPct val="125000"/>
              </a:lnSpc>
              <a:spcBef>
                <a:spcPts val="1530"/>
              </a:spcBef>
              <a:spcAft>
                <a:spcPts val="0"/>
              </a:spcAft>
              <a:buClr>
                <a:srgbClr val="3F3F3F"/>
              </a:buClr>
              <a:buSzPts val="2000"/>
              <a:buNone/>
            </a:pPr>
            <a:r>
              <a:rPr lang="en-US" sz="1600"/>
              <a:t>10:20- 11:05 School Social Work</a:t>
            </a:r>
            <a:endParaRPr sz="1600"/>
          </a:p>
          <a:p>
            <a:pPr indent="0" lvl="0" marL="0" rtl="0" algn="l">
              <a:lnSpc>
                <a:spcPct val="125000"/>
              </a:lnSpc>
              <a:spcBef>
                <a:spcPts val="1530"/>
              </a:spcBef>
              <a:spcAft>
                <a:spcPts val="0"/>
              </a:spcAft>
              <a:buClr>
                <a:srgbClr val="3F3F3F"/>
              </a:buClr>
              <a:buSzPts val="2000"/>
              <a:buNone/>
            </a:pPr>
            <a:r>
              <a:rPr lang="en-US" sz="1600"/>
              <a:t>11:05-12:00 School Resource Officer</a:t>
            </a:r>
            <a:endParaRPr sz="1600"/>
          </a:p>
          <a:p>
            <a:pPr indent="0" lvl="0" marL="0" rtl="0" algn="l">
              <a:lnSpc>
                <a:spcPct val="125000"/>
              </a:lnSpc>
              <a:spcBef>
                <a:spcPts val="1530"/>
              </a:spcBef>
              <a:spcAft>
                <a:spcPts val="0"/>
              </a:spcAft>
              <a:buClr>
                <a:srgbClr val="3F3F3F"/>
              </a:buClr>
              <a:buSzPts val="2000"/>
              <a:buNone/>
            </a:pPr>
            <a:r>
              <a:t/>
            </a:r>
            <a:endParaRPr/>
          </a:p>
        </p:txBody>
      </p:sp>
      <p:sp>
        <p:nvSpPr>
          <p:cNvPr id="1256" name="Google Shape;1256;g37419fbb3e5_0_0"/>
          <p:cNvSpPr txBox="1"/>
          <p:nvPr/>
        </p:nvSpPr>
        <p:spPr>
          <a:xfrm>
            <a:off x="4507552" y="2371903"/>
            <a:ext cx="3384600" cy="2852700"/>
          </a:xfrm>
          <a:prstGeom prst="rect">
            <a:avLst/>
          </a:prstGeom>
          <a:noFill/>
          <a:ln>
            <a:noFill/>
          </a:ln>
        </p:spPr>
        <p:txBody>
          <a:bodyPr anchorCtr="0" anchor="t" bIns="91425" lIns="109725" spcFirstLastPara="1" rIns="109725" wrap="square" tIns="109725">
            <a:normAutofit/>
          </a:bodyPr>
          <a:lstStyle/>
          <a:p>
            <a:pPr indent="0" lvl="0" marL="0" marR="0" rtl="0" algn="l">
              <a:lnSpc>
                <a:spcPct val="125000"/>
              </a:lnSpc>
              <a:spcBef>
                <a:spcPts val="0"/>
              </a:spcBef>
              <a:spcAft>
                <a:spcPts val="0"/>
              </a:spcAft>
              <a:buClr>
                <a:srgbClr val="3F3F3F"/>
              </a:buClr>
              <a:buSzPts val="2000"/>
              <a:buFont typeface="Corbel"/>
              <a:buNone/>
            </a:pPr>
            <a:r>
              <a:rPr b="0" i="0" lang="en-US" sz="1600" u="none" cap="none" strike="noStrike">
                <a:solidFill>
                  <a:srgbClr val="3F3F3F"/>
                </a:solidFill>
                <a:latin typeface="Meiryo"/>
                <a:ea typeface="Meiryo"/>
                <a:cs typeface="Meiryo"/>
                <a:sym typeface="Meiryo"/>
              </a:rPr>
              <a:t>12-12:30 Lunch</a:t>
            </a:r>
            <a:endParaRPr b="0" i="0" sz="1600" u="none" cap="none" strike="noStrike">
              <a:solidFill>
                <a:srgbClr val="3F3F3F"/>
              </a:solidFill>
              <a:latin typeface="Meiryo"/>
              <a:ea typeface="Meiryo"/>
              <a:cs typeface="Meiryo"/>
              <a:sym typeface="Meiryo"/>
            </a:endParaRPr>
          </a:p>
          <a:p>
            <a:pPr indent="0" lvl="0" marL="0" marR="0" rtl="0" algn="l">
              <a:lnSpc>
                <a:spcPct val="125000"/>
              </a:lnSpc>
              <a:spcBef>
                <a:spcPts val="0"/>
              </a:spcBef>
              <a:spcAft>
                <a:spcPts val="0"/>
              </a:spcAft>
              <a:buClr>
                <a:srgbClr val="3F3F3F"/>
              </a:buClr>
              <a:buSzPts val="2000"/>
              <a:buFont typeface="Corbel"/>
              <a:buNone/>
            </a:pPr>
            <a:r>
              <a:t/>
            </a:r>
            <a:endParaRPr b="0" i="0" sz="1600" u="none" cap="none" strike="noStrike">
              <a:solidFill>
                <a:srgbClr val="3F3F3F"/>
              </a:solidFill>
              <a:latin typeface="Meiryo"/>
              <a:ea typeface="Meiryo"/>
              <a:cs typeface="Meiryo"/>
              <a:sym typeface="Meiryo"/>
            </a:endParaRPr>
          </a:p>
          <a:p>
            <a:pPr indent="0" lvl="0" marL="0" marR="0" rtl="0" algn="l">
              <a:lnSpc>
                <a:spcPct val="125000"/>
              </a:lnSpc>
              <a:spcBef>
                <a:spcPts val="0"/>
              </a:spcBef>
              <a:spcAft>
                <a:spcPts val="0"/>
              </a:spcAft>
              <a:buClr>
                <a:srgbClr val="3F3F3F"/>
              </a:buClr>
              <a:buSzPts val="2000"/>
              <a:buFont typeface="Corbel"/>
              <a:buNone/>
            </a:pPr>
            <a:r>
              <a:rPr b="0" i="0" lang="en-US" sz="1600" u="none" cap="none" strike="noStrike">
                <a:solidFill>
                  <a:srgbClr val="3F3F3F"/>
                </a:solidFill>
                <a:latin typeface="Meiryo"/>
                <a:ea typeface="Meiryo"/>
                <a:cs typeface="Meiryo"/>
                <a:sym typeface="Meiryo"/>
              </a:rPr>
              <a:t>12:30 - 1:30 </a:t>
            </a:r>
            <a:r>
              <a:rPr b="0" i="0" lang="en-US" sz="1100" u="none" cap="none" strike="noStrike">
                <a:solidFill>
                  <a:srgbClr val="000000"/>
                </a:solidFill>
                <a:latin typeface="Arial"/>
                <a:ea typeface="Arial"/>
                <a:cs typeface="Arial"/>
                <a:sym typeface="Arial"/>
              </a:rPr>
              <a:t> </a:t>
            </a:r>
            <a:r>
              <a:rPr b="0" i="0" lang="en-US" sz="1600" u="none" cap="none" strike="noStrike">
                <a:solidFill>
                  <a:srgbClr val="3F3F3F"/>
                </a:solidFill>
                <a:latin typeface="Meiryo"/>
                <a:ea typeface="Meiryo"/>
                <a:cs typeface="Meiryo"/>
                <a:sym typeface="Meiryo"/>
              </a:rPr>
              <a:t>Focus Groups</a:t>
            </a:r>
            <a:endParaRPr b="0" i="0" sz="1600" u="none" cap="none" strike="noStrike">
              <a:solidFill>
                <a:srgbClr val="3F3F3F"/>
              </a:solidFill>
              <a:latin typeface="Meiryo"/>
              <a:ea typeface="Meiryo"/>
              <a:cs typeface="Meiryo"/>
              <a:sym typeface="Meiryo"/>
            </a:endParaRPr>
          </a:p>
          <a:p>
            <a:pPr indent="0" lvl="0" marL="0" marR="0" rtl="0" algn="l">
              <a:lnSpc>
                <a:spcPct val="125000"/>
              </a:lnSpc>
              <a:spcBef>
                <a:spcPts val="0"/>
              </a:spcBef>
              <a:spcAft>
                <a:spcPts val="0"/>
              </a:spcAft>
              <a:buClr>
                <a:srgbClr val="3F3F3F"/>
              </a:buClr>
              <a:buSzPts val="2000"/>
              <a:buFont typeface="Corbel"/>
              <a:buNone/>
            </a:pPr>
            <a:r>
              <a:t/>
            </a:r>
            <a:endParaRPr b="0" i="0" sz="1600" u="none" cap="none" strike="noStrike">
              <a:solidFill>
                <a:srgbClr val="3F3F3F"/>
              </a:solidFill>
              <a:latin typeface="Meiryo"/>
              <a:ea typeface="Meiryo"/>
              <a:cs typeface="Meiryo"/>
              <a:sym typeface="Meiryo"/>
            </a:endParaRPr>
          </a:p>
          <a:p>
            <a:pPr indent="0" lvl="0" marL="0" marR="0" rtl="0" algn="l">
              <a:lnSpc>
                <a:spcPct val="125000"/>
              </a:lnSpc>
              <a:spcBef>
                <a:spcPts val="0"/>
              </a:spcBef>
              <a:spcAft>
                <a:spcPts val="0"/>
              </a:spcAft>
              <a:buClr>
                <a:srgbClr val="3F3F3F"/>
              </a:buClr>
              <a:buSzPts val="2000"/>
              <a:buFont typeface="Corbel"/>
              <a:buNone/>
            </a:pPr>
            <a:r>
              <a:rPr b="0" i="0" lang="en-US" sz="1600" u="none" cap="none" strike="noStrike">
                <a:solidFill>
                  <a:srgbClr val="3F3F3F"/>
                </a:solidFill>
                <a:latin typeface="Meiryo"/>
                <a:ea typeface="Meiryo"/>
                <a:cs typeface="Meiryo"/>
                <a:sym typeface="Meiryo"/>
              </a:rPr>
              <a:t>1:30 - 3:00 Apply Learning</a:t>
            </a:r>
            <a:endParaRPr b="0" i="0" sz="1100" u="none" cap="none" strike="noStrike">
              <a:solidFill>
                <a:srgbClr val="000000"/>
              </a:solidFill>
              <a:latin typeface="Arial"/>
              <a:ea typeface="Arial"/>
              <a:cs typeface="Arial"/>
              <a:sym typeface="Arial"/>
            </a:endParaRPr>
          </a:p>
          <a:p>
            <a:pPr indent="0" lvl="0" marL="0" marR="0" rtl="0" algn="l">
              <a:lnSpc>
                <a:spcPct val="125000"/>
              </a:lnSpc>
              <a:spcBef>
                <a:spcPts val="0"/>
              </a:spcBef>
              <a:spcAft>
                <a:spcPts val="0"/>
              </a:spcAft>
              <a:buClr>
                <a:srgbClr val="3F3F3F"/>
              </a:buClr>
              <a:buSzPts val="2000"/>
              <a:buFont typeface="Corbel"/>
              <a:buNone/>
            </a:pPr>
            <a:r>
              <a:t/>
            </a:r>
            <a:endParaRPr b="0" i="0" sz="1600" u="none" cap="none" strike="noStrike">
              <a:solidFill>
                <a:srgbClr val="3F3F3F"/>
              </a:solidFill>
              <a:latin typeface="Meiryo"/>
              <a:ea typeface="Meiryo"/>
              <a:cs typeface="Meiryo"/>
              <a:sym typeface="Meiryo"/>
            </a:endParaRPr>
          </a:p>
          <a:p>
            <a:pPr indent="0" lvl="0" marL="0" marR="0" rtl="0" algn="l">
              <a:lnSpc>
                <a:spcPct val="125000"/>
              </a:lnSpc>
              <a:spcBef>
                <a:spcPts val="0"/>
              </a:spcBef>
              <a:spcAft>
                <a:spcPts val="0"/>
              </a:spcAft>
              <a:buClr>
                <a:srgbClr val="3F3F3F"/>
              </a:buClr>
              <a:buSzPts val="2000"/>
              <a:buFont typeface="Corbel"/>
              <a:buNone/>
            </a:pPr>
            <a:r>
              <a:rPr b="0" i="0" lang="en-US" sz="1600" u="none" cap="none" strike="noStrike">
                <a:solidFill>
                  <a:srgbClr val="3F3F3F"/>
                </a:solidFill>
                <a:latin typeface="Meiryo"/>
                <a:ea typeface="Meiryo"/>
                <a:cs typeface="Meiryo"/>
                <a:sym typeface="Meiryo"/>
              </a:rPr>
              <a:t>3:00-3:30 Tips &amp; Takeaways</a:t>
            </a:r>
            <a:endParaRPr b="0" i="0" sz="1100" u="none" cap="none" strike="noStrike">
              <a:solidFill>
                <a:srgbClr val="000000"/>
              </a:solidFill>
              <a:latin typeface="Arial"/>
              <a:ea typeface="Arial"/>
              <a:cs typeface="Arial"/>
              <a:sym typeface="Arial"/>
            </a:endParaRPr>
          </a:p>
          <a:p>
            <a:pPr indent="0" lvl="0" marL="0" marR="0" rtl="0" algn="l">
              <a:lnSpc>
                <a:spcPct val="125000"/>
              </a:lnSpc>
              <a:spcBef>
                <a:spcPts val="1530"/>
              </a:spcBef>
              <a:spcAft>
                <a:spcPts val="0"/>
              </a:spcAft>
              <a:buClr>
                <a:srgbClr val="3F3F3F"/>
              </a:buClr>
              <a:buSzPts val="2000"/>
              <a:buFont typeface="Corbel"/>
              <a:buNone/>
            </a:pPr>
            <a:r>
              <a:t/>
            </a:r>
            <a:endParaRPr b="0" i="0" sz="2000" u="none" cap="none" strike="noStrike">
              <a:solidFill>
                <a:srgbClr val="3F3F3F"/>
              </a:solidFill>
              <a:latin typeface="Meiryo"/>
              <a:ea typeface="Meiryo"/>
              <a:cs typeface="Meiryo"/>
              <a:sym typeface="Meiryo"/>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61" name="Shape 1261"/>
        <p:cNvGrpSpPr/>
        <p:nvPr/>
      </p:nvGrpSpPr>
      <p:grpSpPr>
        <a:xfrm>
          <a:off x="0" y="0"/>
          <a:ext cx="0" cy="0"/>
          <a:chOff x="0" y="0"/>
          <a:chExt cx="0" cy="0"/>
        </a:xfrm>
      </p:grpSpPr>
      <p:sp>
        <p:nvSpPr>
          <p:cNvPr id="1262" name="Google Shape;1262;p12"/>
          <p:cNvSpPr txBox="1"/>
          <p:nvPr>
            <p:ph type="ctrTitle"/>
          </p:nvPr>
        </p:nvSpPr>
        <p:spPr>
          <a:xfrm>
            <a:off x="1386628" y="1034477"/>
            <a:ext cx="9380431" cy="2614551"/>
          </a:xfrm>
          <a:prstGeom prst="rect">
            <a:avLst/>
          </a:prstGeom>
          <a:noFill/>
          <a:ln>
            <a:noFill/>
          </a:ln>
        </p:spPr>
        <p:txBody>
          <a:bodyPr anchorCtr="0" anchor="b" bIns="91425" lIns="109725" spcFirstLastPara="1" rIns="109725" wrap="square" tIns="109725">
            <a:normAutofit/>
          </a:bodyPr>
          <a:lstStyle/>
          <a:p>
            <a:pPr indent="0" lvl="0" marL="0" rtl="0" algn="l">
              <a:lnSpc>
                <a:spcPct val="100000"/>
              </a:lnSpc>
              <a:spcBef>
                <a:spcPts val="0"/>
              </a:spcBef>
              <a:spcAft>
                <a:spcPts val="0"/>
              </a:spcAft>
              <a:buClr>
                <a:schemeClr val="lt1"/>
              </a:buClr>
              <a:buSzPts val="4800"/>
              <a:buFont typeface="Meiryo"/>
              <a:buNone/>
            </a:pPr>
            <a:r>
              <a:rPr lang="en-US"/>
              <a:t>FOCUS GROUPS</a:t>
            </a:r>
            <a:endParaRPr/>
          </a:p>
        </p:txBody>
      </p:sp>
      <p:sp>
        <p:nvSpPr>
          <p:cNvPr id="1263" name="Google Shape;1263;p12"/>
          <p:cNvSpPr txBox="1"/>
          <p:nvPr>
            <p:ph idx="1" type="body"/>
          </p:nvPr>
        </p:nvSpPr>
        <p:spPr>
          <a:xfrm>
            <a:off x="1386177" y="3649028"/>
            <a:ext cx="9380431" cy="2164715"/>
          </a:xfrm>
          <a:prstGeom prst="rect">
            <a:avLst/>
          </a:prstGeom>
          <a:noFill/>
          <a:ln>
            <a:noFill/>
          </a:ln>
        </p:spPr>
        <p:txBody>
          <a:bodyPr anchorCtr="0" anchor="t" bIns="91425" lIns="109725" spcFirstLastPara="1" rIns="109725" wrap="square" tIns="109725">
            <a:normAutofit/>
          </a:bodyPr>
          <a:lstStyle/>
          <a:p>
            <a:pPr indent="0" lvl="0" marL="0" rtl="0" algn="l">
              <a:lnSpc>
                <a:spcPct val="125000"/>
              </a:lnSpc>
              <a:spcBef>
                <a:spcPts val="0"/>
              </a:spcBef>
              <a:spcAft>
                <a:spcPts val="0"/>
              </a:spcAft>
              <a:buClr>
                <a:schemeClr val="lt1"/>
              </a:buClr>
              <a:buSzPts val="2400"/>
              <a:buNone/>
            </a:pPr>
            <a:r>
              <a:rPr lang="en-US"/>
              <a:t>Tell Us More</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sp>
        <p:nvSpPr>
          <p:cNvPr id="1269" name="Google Shape;1269;g37419fbb3e5_0_7"/>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rPr lang="en-US"/>
              <a:t>Brainstorming!</a:t>
            </a:r>
            <a:endParaRPr/>
          </a:p>
        </p:txBody>
      </p:sp>
      <p:sp>
        <p:nvSpPr>
          <p:cNvPr id="1270" name="Google Shape;1270;g37419fbb3e5_0_7"/>
          <p:cNvSpPr txBox="1"/>
          <p:nvPr>
            <p:ph idx="1" type="body"/>
          </p:nvPr>
        </p:nvSpPr>
        <p:spPr>
          <a:xfrm>
            <a:off x="4841400" y="0"/>
            <a:ext cx="7256100" cy="6732900"/>
          </a:xfrm>
          <a:prstGeom prst="rect">
            <a:avLst/>
          </a:prstGeom>
        </p:spPr>
        <p:txBody>
          <a:bodyPr anchorCtr="0" anchor="ctr" bIns="91425" lIns="109725" spcFirstLastPara="1" rIns="109725" wrap="square" tIns="109725">
            <a:normAutofit/>
          </a:bodyPr>
          <a:lstStyle/>
          <a:p>
            <a:pPr indent="0" lvl="0" marL="0" rtl="0" algn="l">
              <a:spcBef>
                <a:spcPts val="930"/>
              </a:spcBef>
              <a:spcAft>
                <a:spcPts val="0"/>
              </a:spcAft>
              <a:buNone/>
            </a:pPr>
            <a:r>
              <a:rPr b="0" lang="en-US" sz="2700"/>
              <a:t>Used provided papers to write down any / all comments related to the question.</a:t>
            </a:r>
            <a:endParaRPr b="0" sz="2700"/>
          </a:p>
          <a:p>
            <a:pPr indent="0" lvl="0" marL="0" rtl="0" algn="l">
              <a:spcBef>
                <a:spcPts val="930"/>
              </a:spcBef>
              <a:spcAft>
                <a:spcPts val="0"/>
              </a:spcAft>
              <a:buNone/>
            </a:pPr>
            <a:r>
              <a:rPr lang="en-US" sz="2700"/>
              <a:t>Examples:</a:t>
            </a:r>
            <a:endParaRPr sz="2700"/>
          </a:p>
          <a:p>
            <a:pPr indent="-400050" lvl="0" marL="457200" rtl="0" algn="l">
              <a:spcBef>
                <a:spcPts val="930"/>
              </a:spcBef>
              <a:spcAft>
                <a:spcPts val="0"/>
              </a:spcAft>
              <a:buSzPts val="2700"/>
              <a:buChar char="●"/>
            </a:pPr>
            <a:r>
              <a:rPr b="0" lang="en-US" sz="2700"/>
              <a:t>“We’ve hired a new school social worker every year for the past four years”  Or “we have issues keeping our school social worker.”</a:t>
            </a:r>
            <a:endParaRPr b="0" sz="2700"/>
          </a:p>
          <a:p>
            <a:pPr indent="-400050" lvl="0" marL="457200" rtl="0" algn="l">
              <a:spcBef>
                <a:spcPts val="0"/>
              </a:spcBef>
              <a:spcAft>
                <a:spcPts val="0"/>
              </a:spcAft>
              <a:buSzPts val="2700"/>
              <a:buChar char="●"/>
            </a:pPr>
            <a:r>
              <a:rPr b="0" lang="en-US" sz="2700"/>
              <a:t>“All of our school counselors leave to go somewhere else like the elementary school.” OR “we aren’t seen as desirable to school counselors”</a:t>
            </a:r>
            <a:endParaRPr b="0" sz="2700"/>
          </a:p>
          <a:p>
            <a:pPr indent="0" lvl="0" marL="0" rtl="0" algn="l">
              <a:spcBef>
                <a:spcPts val="93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sp>
        <p:nvSpPr>
          <p:cNvPr id="1276" name="Google Shape;1276;g37419fbb3e5_0_20"/>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rPr lang="en-US"/>
              <a:t>Brainstorming</a:t>
            </a:r>
            <a:endParaRPr/>
          </a:p>
        </p:txBody>
      </p:sp>
      <p:pic>
        <p:nvPicPr>
          <p:cNvPr id="1277" name="Google Shape;1277;g37419fbb3e5_0_20"/>
          <p:cNvPicPr preferRelativeResize="0"/>
          <p:nvPr/>
        </p:nvPicPr>
        <p:blipFill>
          <a:blip r:embed="rId3">
            <a:alphaModFix/>
          </a:blip>
          <a:stretch>
            <a:fillRect/>
          </a:stretch>
        </p:blipFill>
        <p:spPr>
          <a:xfrm>
            <a:off x="5978876" y="286963"/>
            <a:ext cx="4939626" cy="62840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g37419fbb3e5_0_13"/>
          <p:cNvSpPr txBox="1"/>
          <p:nvPr>
            <p:ph type="title"/>
          </p:nvPr>
        </p:nvSpPr>
        <p:spPr>
          <a:xfrm>
            <a:off x="642918" y="705113"/>
            <a:ext cx="3411900" cy="5197500"/>
          </a:xfrm>
          <a:prstGeom prst="rect">
            <a:avLst/>
          </a:prstGeom>
        </p:spPr>
        <p:txBody>
          <a:bodyPr anchorCtr="0" anchor="ctr" bIns="91425" lIns="109725" spcFirstLastPara="1" rIns="109725" wrap="square" tIns="109725">
            <a:normAutofit/>
          </a:bodyPr>
          <a:lstStyle/>
          <a:p>
            <a:pPr indent="0" lvl="0" marL="0" rtl="0" algn="l">
              <a:spcBef>
                <a:spcPts val="0"/>
              </a:spcBef>
              <a:spcAft>
                <a:spcPts val="0"/>
              </a:spcAft>
              <a:buNone/>
            </a:pPr>
            <a:r>
              <a:rPr lang="en-US"/>
              <a:t>Summarizing</a:t>
            </a:r>
            <a:endParaRPr/>
          </a:p>
        </p:txBody>
      </p:sp>
      <p:pic>
        <p:nvPicPr>
          <p:cNvPr id="1284" name="Google Shape;1284;g37419fbb3e5_0_13"/>
          <p:cNvPicPr preferRelativeResize="0"/>
          <p:nvPr/>
        </p:nvPicPr>
        <p:blipFill>
          <a:blip r:embed="rId3">
            <a:alphaModFix/>
          </a:blip>
          <a:stretch>
            <a:fillRect/>
          </a:stretch>
        </p:blipFill>
        <p:spPr>
          <a:xfrm>
            <a:off x="5107318" y="1179175"/>
            <a:ext cx="7832383" cy="4249408"/>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g36f35a8ebcb_0_18"/>
          <p:cNvSpPr txBox="1"/>
          <p:nvPr>
            <p:ph type="title"/>
          </p:nvPr>
        </p:nvSpPr>
        <p:spPr>
          <a:xfrm>
            <a:off x="642918" y="705113"/>
            <a:ext cx="3411900" cy="5197500"/>
          </a:xfrm>
          <a:prstGeom prst="rect">
            <a:avLst/>
          </a:prstGeom>
          <a:noFill/>
          <a:ln>
            <a:noFill/>
          </a:ln>
        </p:spPr>
        <p:txBody>
          <a:bodyPr anchorCtr="0" anchor="ctr" bIns="91425" lIns="109725" spcFirstLastPara="1" rIns="109725" wrap="square" tIns="109725">
            <a:normAutofit/>
          </a:bodyPr>
          <a:lstStyle/>
          <a:p>
            <a:pPr indent="0" lvl="0" marL="0" rtl="0" algn="l">
              <a:lnSpc>
                <a:spcPct val="150000"/>
              </a:lnSpc>
              <a:spcBef>
                <a:spcPts val="0"/>
              </a:spcBef>
              <a:spcAft>
                <a:spcPts val="0"/>
              </a:spcAft>
              <a:buSzPts val="1800"/>
              <a:buNone/>
            </a:pPr>
            <a:r>
              <a:rPr lang="en-US"/>
              <a:t>Question 1</a:t>
            </a:r>
            <a:endParaRPr/>
          </a:p>
        </p:txBody>
      </p:sp>
      <p:sp>
        <p:nvSpPr>
          <p:cNvPr id="1291" name="Google Shape;1291;g36f35a8ebcb_0_18"/>
          <p:cNvSpPr txBox="1"/>
          <p:nvPr>
            <p:ph idx="1" type="body"/>
          </p:nvPr>
        </p:nvSpPr>
        <p:spPr>
          <a:xfrm>
            <a:off x="4946900" y="295050"/>
            <a:ext cx="7150500" cy="6407400"/>
          </a:xfrm>
          <a:prstGeom prst="rect">
            <a:avLst/>
          </a:prstGeom>
          <a:noFill/>
          <a:ln>
            <a:noFill/>
          </a:ln>
        </p:spPr>
        <p:txBody>
          <a:bodyPr anchorCtr="0" anchor="ctr" bIns="91425" lIns="109725" spcFirstLastPara="1" rIns="109725" wrap="square" tIns="109725">
            <a:normAutofit/>
          </a:bodyPr>
          <a:lstStyle/>
          <a:p>
            <a:pPr indent="0" lvl="0" marL="0" rtl="0" algn="l">
              <a:lnSpc>
                <a:spcPct val="115000"/>
              </a:lnSpc>
              <a:spcBef>
                <a:spcPts val="1200"/>
              </a:spcBef>
              <a:spcAft>
                <a:spcPts val="0"/>
              </a:spcAft>
              <a:buSzPts val="1100"/>
              <a:buNone/>
            </a:pPr>
            <a:r>
              <a:rPr lang="en-US" sz="2800">
                <a:solidFill>
                  <a:schemeClr val="dk1"/>
                </a:solidFill>
                <a:latin typeface="Arial"/>
                <a:ea typeface="Arial"/>
                <a:cs typeface="Arial"/>
                <a:sym typeface="Arial"/>
              </a:rPr>
              <a:t>What (if any) are the major challenges to school based mental health services (SBMHS) in schools?</a:t>
            </a:r>
            <a:endParaRPr sz="2800">
              <a:solidFill>
                <a:schemeClr val="dk1"/>
              </a:solidFill>
              <a:latin typeface="Arial"/>
              <a:ea typeface="Arial"/>
              <a:cs typeface="Arial"/>
              <a:sym typeface="Arial"/>
            </a:endParaRPr>
          </a:p>
          <a:p>
            <a:pPr indent="0" lvl="0" marL="0" rtl="0" algn="l">
              <a:lnSpc>
                <a:spcPct val="115000"/>
              </a:lnSpc>
              <a:spcBef>
                <a:spcPts val="1200"/>
              </a:spcBef>
              <a:spcAft>
                <a:spcPts val="0"/>
              </a:spcAft>
              <a:buSzPts val="1100"/>
              <a:buNone/>
            </a:pPr>
            <a:r>
              <a:rPr b="0" lang="en-US" sz="1100">
                <a:solidFill>
                  <a:schemeClr val="dk1"/>
                </a:solidFill>
                <a:latin typeface="Arial"/>
                <a:ea typeface="Arial"/>
                <a:cs typeface="Arial"/>
                <a:sym typeface="Arial"/>
              </a:rPr>
              <a:t> </a:t>
            </a:r>
            <a:endParaRPr b="0" sz="1100">
              <a:solidFill>
                <a:schemeClr val="dk1"/>
              </a:solidFill>
              <a:latin typeface="Arial"/>
              <a:ea typeface="Arial"/>
              <a:cs typeface="Arial"/>
              <a:sym typeface="Arial"/>
            </a:endParaRPr>
          </a:p>
          <a:p>
            <a:pPr indent="0" lvl="0" marL="0" rtl="0" algn="l">
              <a:lnSpc>
                <a:spcPct val="115000"/>
              </a:lnSpc>
              <a:spcBef>
                <a:spcPts val="1200"/>
              </a:spcBef>
              <a:spcAft>
                <a:spcPts val="0"/>
              </a:spcAft>
              <a:buSzPts val="1100"/>
              <a:buNone/>
            </a:pPr>
            <a:r>
              <a:rPr b="0" lang="en-US" sz="2100">
                <a:solidFill>
                  <a:schemeClr val="dk1"/>
                </a:solidFill>
                <a:latin typeface="Arial"/>
                <a:ea typeface="Arial"/>
                <a:cs typeface="Arial"/>
                <a:sym typeface="Arial"/>
              </a:rPr>
              <a:t>– What (if any) problems do you encounter regarding SBMHS?</a:t>
            </a:r>
            <a:endParaRPr b="0" sz="2100">
              <a:solidFill>
                <a:schemeClr val="dk1"/>
              </a:solidFill>
              <a:latin typeface="Arial"/>
              <a:ea typeface="Arial"/>
              <a:cs typeface="Arial"/>
              <a:sym typeface="Arial"/>
            </a:endParaRPr>
          </a:p>
          <a:p>
            <a:pPr indent="0" lvl="0" marL="0" rtl="0" algn="l">
              <a:lnSpc>
                <a:spcPct val="115000"/>
              </a:lnSpc>
              <a:spcBef>
                <a:spcPts val="1200"/>
              </a:spcBef>
              <a:spcAft>
                <a:spcPts val="0"/>
              </a:spcAft>
              <a:buSzPts val="1100"/>
              <a:buNone/>
            </a:pPr>
            <a:r>
              <a:rPr b="0" lang="en-US" sz="2100">
                <a:solidFill>
                  <a:schemeClr val="dk1"/>
                </a:solidFill>
                <a:latin typeface="Arial"/>
                <a:ea typeface="Arial"/>
                <a:cs typeface="Arial"/>
                <a:sym typeface="Arial"/>
              </a:rPr>
              <a:t>– What (if any) frustrations do you encounter in trying to implement SBMHS?</a:t>
            </a:r>
            <a:endParaRPr b="0" sz="21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b="0" sz="1100">
              <a:solidFill>
                <a:schemeClr val="dk1"/>
              </a:solidFill>
              <a:latin typeface="Arial"/>
              <a:ea typeface="Arial"/>
              <a:cs typeface="Arial"/>
              <a:sym typeface="Arial"/>
            </a:endParaRPr>
          </a:p>
          <a:p>
            <a:pPr indent="0" lvl="0" marL="0" rtl="0" algn="l">
              <a:lnSpc>
                <a:spcPct val="140000"/>
              </a:lnSpc>
              <a:spcBef>
                <a:spcPts val="1200"/>
              </a:spcBef>
              <a:spcAft>
                <a:spcPts val="0"/>
              </a:spcAft>
              <a:buSzPts val="1800"/>
              <a:buNone/>
            </a:pPr>
            <a:r>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g36f35a8ebcb_0_24"/>
          <p:cNvSpPr txBox="1"/>
          <p:nvPr>
            <p:ph type="title"/>
          </p:nvPr>
        </p:nvSpPr>
        <p:spPr>
          <a:xfrm>
            <a:off x="642918" y="705113"/>
            <a:ext cx="3411900" cy="5197500"/>
          </a:xfrm>
          <a:prstGeom prst="rect">
            <a:avLst/>
          </a:prstGeom>
          <a:noFill/>
          <a:ln>
            <a:noFill/>
          </a:ln>
        </p:spPr>
        <p:txBody>
          <a:bodyPr anchorCtr="0" anchor="ctr" bIns="91425" lIns="109725" spcFirstLastPara="1" rIns="109725" wrap="square" tIns="109725">
            <a:normAutofit/>
          </a:bodyPr>
          <a:lstStyle/>
          <a:p>
            <a:pPr indent="0" lvl="0" marL="0" rtl="0" algn="l">
              <a:lnSpc>
                <a:spcPct val="150000"/>
              </a:lnSpc>
              <a:spcBef>
                <a:spcPts val="0"/>
              </a:spcBef>
              <a:spcAft>
                <a:spcPts val="0"/>
              </a:spcAft>
              <a:buSzPts val="1800"/>
              <a:buNone/>
            </a:pPr>
            <a:r>
              <a:rPr lang="en-US"/>
              <a:t>Question 2</a:t>
            </a:r>
            <a:endParaRPr/>
          </a:p>
        </p:txBody>
      </p:sp>
      <p:sp>
        <p:nvSpPr>
          <p:cNvPr id="1298" name="Google Shape;1298;g36f35a8ebcb_0_24"/>
          <p:cNvSpPr txBox="1"/>
          <p:nvPr>
            <p:ph idx="1" type="body"/>
          </p:nvPr>
        </p:nvSpPr>
        <p:spPr>
          <a:xfrm>
            <a:off x="4788550" y="571500"/>
            <a:ext cx="7272300" cy="5923800"/>
          </a:xfrm>
          <a:prstGeom prst="rect">
            <a:avLst/>
          </a:prstGeom>
          <a:noFill/>
          <a:ln>
            <a:noFill/>
          </a:ln>
        </p:spPr>
        <p:txBody>
          <a:bodyPr anchorCtr="0" anchor="ctr" bIns="91425" lIns="109725" spcFirstLastPara="1" rIns="109725" wrap="square" tIns="109725">
            <a:normAutofit/>
          </a:bodyPr>
          <a:lstStyle/>
          <a:p>
            <a:pPr indent="0" lvl="0" marL="0" rtl="0" algn="l">
              <a:lnSpc>
                <a:spcPct val="115000"/>
              </a:lnSpc>
              <a:spcBef>
                <a:spcPts val="1200"/>
              </a:spcBef>
              <a:spcAft>
                <a:spcPts val="0"/>
              </a:spcAft>
              <a:buClr>
                <a:schemeClr val="dk1"/>
              </a:buClr>
              <a:buSzPts val="1100"/>
              <a:buFont typeface="Arial"/>
              <a:buNone/>
            </a:pPr>
            <a:r>
              <a:rPr b="0" lang="en-US" sz="1100">
                <a:solidFill>
                  <a:schemeClr val="dk1"/>
                </a:solidFill>
                <a:latin typeface="Arial"/>
                <a:ea typeface="Arial"/>
                <a:cs typeface="Arial"/>
                <a:sym typeface="Arial"/>
              </a:rPr>
              <a:t> </a:t>
            </a:r>
            <a:endParaRPr b="0" sz="11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2800">
                <a:solidFill>
                  <a:schemeClr val="dk1"/>
                </a:solidFill>
                <a:latin typeface="Arial"/>
                <a:ea typeface="Arial"/>
                <a:cs typeface="Arial"/>
                <a:sym typeface="Arial"/>
              </a:rPr>
              <a:t>What (if anything) can be done to improve school based mental health services?</a:t>
            </a:r>
            <a:endParaRPr sz="28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0" lang="en-US" sz="2100">
                <a:solidFill>
                  <a:schemeClr val="dk1"/>
                </a:solidFill>
                <a:latin typeface="Arial"/>
                <a:ea typeface="Arial"/>
                <a:cs typeface="Arial"/>
                <a:sym typeface="Arial"/>
              </a:rPr>
              <a:t> </a:t>
            </a:r>
            <a:endParaRPr b="0" sz="21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0" lang="en-US" sz="2100">
                <a:solidFill>
                  <a:schemeClr val="dk1"/>
                </a:solidFill>
                <a:latin typeface="Arial"/>
                <a:ea typeface="Arial"/>
                <a:cs typeface="Arial"/>
                <a:sym typeface="Arial"/>
              </a:rPr>
              <a:t>– What (if anything) can districts ‘do’ (policy and/or practice)?</a:t>
            </a:r>
            <a:endParaRPr b="0" sz="21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0" lang="en-US" sz="2100">
                <a:solidFill>
                  <a:schemeClr val="dk1"/>
                </a:solidFill>
                <a:latin typeface="Arial"/>
                <a:ea typeface="Arial"/>
                <a:cs typeface="Arial"/>
                <a:sym typeface="Arial"/>
              </a:rPr>
              <a:t>– </a:t>
            </a:r>
            <a:r>
              <a:rPr b="0" lang="en-US" sz="1700">
                <a:solidFill>
                  <a:schemeClr val="dk1"/>
                </a:solidFill>
                <a:latin typeface="Times New Roman"/>
                <a:ea typeface="Times New Roman"/>
                <a:cs typeface="Times New Roman"/>
                <a:sym typeface="Times New Roman"/>
              </a:rPr>
              <a:t> </a:t>
            </a:r>
            <a:r>
              <a:rPr b="0" lang="en-US" sz="2100">
                <a:solidFill>
                  <a:schemeClr val="dk1"/>
                </a:solidFill>
                <a:latin typeface="Arial"/>
                <a:ea typeface="Arial"/>
                <a:cs typeface="Arial"/>
                <a:sym typeface="Arial"/>
              </a:rPr>
              <a:t>What (if anything) can the state/federal government ‘do’ (policy and/or practice)?</a:t>
            </a:r>
            <a:endParaRPr b="0" sz="2100">
              <a:solidFill>
                <a:schemeClr val="dk1"/>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0" lang="en-US" sz="2100">
                <a:solidFill>
                  <a:schemeClr val="dk1"/>
                </a:solidFill>
                <a:latin typeface="Arial"/>
                <a:ea typeface="Arial"/>
                <a:cs typeface="Arial"/>
                <a:sym typeface="Arial"/>
              </a:rPr>
              <a:t>– What (if anything) can NSHE institutions/higher education ‘do’ (policy and/or practice)?</a:t>
            </a:r>
            <a:endParaRPr b="0" sz="2100">
              <a:solidFill>
                <a:schemeClr val="dk1"/>
              </a:solidFill>
              <a:latin typeface="Arial"/>
              <a:ea typeface="Arial"/>
              <a:cs typeface="Arial"/>
              <a:sym typeface="Arial"/>
            </a:endParaRPr>
          </a:p>
          <a:p>
            <a:pPr indent="0" lvl="0" marL="0" rtl="0" algn="l">
              <a:lnSpc>
                <a:spcPct val="140000"/>
              </a:lnSpc>
              <a:spcBef>
                <a:spcPts val="1200"/>
              </a:spcBef>
              <a:spcAft>
                <a:spcPts val="0"/>
              </a:spcAft>
              <a:buSzPts val="1800"/>
              <a:buNone/>
            </a:pPr>
            <a:r>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g373eaffae3a_0_2"/>
          <p:cNvSpPr txBox="1"/>
          <p:nvPr>
            <p:ph type="title"/>
          </p:nvPr>
        </p:nvSpPr>
        <p:spPr>
          <a:xfrm>
            <a:off x="789093" y="510213"/>
            <a:ext cx="3411900" cy="5197500"/>
          </a:xfrm>
          <a:prstGeom prst="rect">
            <a:avLst/>
          </a:prstGeom>
          <a:noFill/>
          <a:ln>
            <a:noFill/>
          </a:ln>
        </p:spPr>
        <p:txBody>
          <a:bodyPr anchorCtr="0" anchor="ctr" bIns="91425" lIns="109725" spcFirstLastPara="1" rIns="109725" wrap="square" tIns="109725">
            <a:normAutofit/>
          </a:bodyPr>
          <a:lstStyle/>
          <a:p>
            <a:pPr indent="0" lvl="0" marL="0" rtl="0" algn="l">
              <a:lnSpc>
                <a:spcPct val="150000"/>
              </a:lnSpc>
              <a:spcBef>
                <a:spcPts val="0"/>
              </a:spcBef>
              <a:spcAft>
                <a:spcPts val="0"/>
              </a:spcAft>
              <a:buSzPts val="1800"/>
              <a:buNone/>
            </a:pPr>
            <a:r>
              <a:rPr lang="en-US"/>
              <a:t>Question 3</a:t>
            </a:r>
            <a:endParaRPr/>
          </a:p>
        </p:txBody>
      </p:sp>
      <p:sp>
        <p:nvSpPr>
          <p:cNvPr id="1305" name="Google Shape;1305;g373eaffae3a_0_2"/>
          <p:cNvSpPr txBox="1"/>
          <p:nvPr>
            <p:ph idx="1" type="body"/>
          </p:nvPr>
        </p:nvSpPr>
        <p:spPr>
          <a:xfrm>
            <a:off x="5105275" y="705125"/>
            <a:ext cx="6894600" cy="5197500"/>
          </a:xfrm>
          <a:prstGeom prst="rect">
            <a:avLst/>
          </a:prstGeom>
          <a:noFill/>
          <a:ln>
            <a:noFill/>
          </a:ln>
        </p:spPr>
        <p:txBody>
          <a:bodyPr anchorCtr="0" anchor="ctr" bIns="91425" lIns="109725" spcFirstLastPara="1" rIns="109725" wrap="square" tIns="109725">
            <a:normAutofit/>
          </a:bodyPr>
          <a:lstStyle/>
          <a:p>
            <a:pPr indent="0" lvl="0" marL="0" rtl="0" algn="l">
              <a:lnSpc>
                <a:spcPct val="115000"/>
              </a:lnSpc>
              <a:spcBef>
                <a:spcPts val="1200"/>
              </a:spcBef>
              <a:spcAft>
                <a:spcPts val="0"/>
              </a:spcAft>
              <a:buClr>
                <a:schemeClr val="dk1"/>
              </a:buClr>
              <a:buSzPts val="1100"/>
              <a:buFont typeface="Arial"/>
              <a:buNone/>
            </a:pPr>
            <a:r>
              <a:rPr lang="en-US" sz="2900"/>
              <a:t>What could be done to honor/appreciate SBMHS professionals in schools?</a:t>
            </a:r>
            <a:endParaRPr sz="2900"/>
          </a:p>
          <a:p>
            <a:pPr indent="0" lvl="0" marL="0" rtl="0" algn="l">
              <a:lnSpc>
                <a:spcPct val="140000"/>
              </a:lnSpc>
              <a:spcBef>
                <a:spcPts val="1200"/>
              </a:spcBef>
              <a:spcAft>
                <a:spcPts val="0"/>
              </a:spcAft>
              <a:buSzPts val="1800"/>
              <a:buNone/>
            </a:pPr>
            <a:r>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10" name="Shape 1310"/>
        <p:cNvGrpSpPr/>
        <p:nvPr/>
      </p:nvGrpSpPr>
      <p:grpSpPr>
        <a:xfrm>
          <a:off x="0" y="0"/>
          <a:ext cx="0" cy="0"/>
          <a:chOff x="0" y="0"/>
          <a:chExt cx="0" cy="0"/>
        </a:xfrm>
      </p:grpSpPr>
      <p:sp>
        <p:nvSpPr>
          <p:cNvPr id="1311" name="Google Shape;1311;p11"/>
          <p:cNvSpPr txBox="1"/>
          <p:nvPr>
            <p:ph type="ctrTitle"/>
          </p:nvPr>
        </p:nvSpPr>
        <p:spPr>
          <a:xfrm>
            <a:off x="1386628" y="1034477"/>
            <a:ext cx="9380431" cy="2614551"/>
          </a:xfrm>
          <a:prstGeom prst="rect">
            <a:avLst/>
          </a:prstGeom>
          <a:noFill/>
          <a:ln>
            <a:noFill/>
          </a:ln>
        </p:spPr>
        <p:txBody>
          <a:bodyPr anchorCtr="0" anchor="b" bIns="91425" lIns="109725" spcFirstLastPara="1" rIns="109725" wrap="square" tIns="109725">
            <a:normAutofit/>
          </a:bodyPr>
          <a:lstStyle/>
          <a:p>
            <a:pPr indent="0" lvl="0" marL="0" rtl="0" algn="l">
              <a:lnSpc>
                <a:spcPct val="100000"/>
              </a:lnSpc>
              <a:spcBef>
                <a:spcPts val="0"/>
              </a:spcBef>
              <a:spcAft>
                <a:spcPts val="0"/>
              </a:spcAft>
              <a:buClr>
                <a:schemeClr val="lt1"/>
              </a:buClr>
              <a:buSzPts val="4800"/>
              <a:buFont typeface="Meiryo"/>
              <a:buNone/>
            </a:pPr>
            <a:r>
              <a:rPr lang="en-US"/>
              <a:t>APPLY WHAT YOU LEARNED</a:t>
            </a:r>
            <a:endParaRPr/>
          </a:p>
        </p:txBody>
      </p:sp>
      <p:sp>
        <p:nvSpPr>
          <p:cNvPr id="1312" name="Google Shape;1312;p11"/>
          <p:cNvSpPr txBox="1"/>
          <p:nvPr>
            <p:ph idx="1" type="body"/>
          </p:nvPr>
        </p:nvSpPr>
        <p:spPr>
          <a:xfrm>
            <a:off x="1386177" y="3649028"/>
            <a:ext cx="9380431" cy="2164715"/>
          </a:xfrm>
          <a:prstGeom prst="rect">
            <a:avLst/>
          </a:prstGeom>
          <a:noFill/>
          <a:ln>
            <a:noFill/>
          </a:ln>
        </p:spPr>
        <p:txBody>
          <a:bodyPr anchorCtr="0" anchor="t" bIns="91425" lIns="109725" spcFirstLastPara="1" rIns="109725" wrap="square" tIns="109725">
            <a:normAutofit/>
          </a:bodyPr>
          <a:lstStyle/>
          <a:p>
            <a:pPr indent="0" lvl="0" marL="0" rtl="0" algn="l">
              <a:lnSpc>
                <a:spcPct val="125000"/>
              </a:lnSpc>
              <a:spcBef>
                <a:spcPts val="0"/>
              </a:spcBef>
              <a:spcAft>
                <a:spcPts val="0"/>
              </a:spcAft>
              <a:buClr>
                <a:schemeClr val="lt1"/>
              </a:buClr>
              <a:buSzPts val="2400"/>
              <a:buNone/>
            </a:pPr>
            <a:r>
              <a:rPr lang="en-US"/>
              <a:t>Scenarios for Practice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6">
      <a:dk1>
        <a:srgbClr val="002B49"/>
      </a:dk1>
      <a:lt1>
        <a:srgbClr val="FFFFFF"/>
      </a:lt1>
      <a:dk2>
        <a:srgbClr val="2D5B96"/>
      </a:dk2>
      <a:lt2>
        <a:srgbClr val="D9D8D6"/>
      </a:lt2>
      <a:accent1>
        <a:srgbClr val="3D7CCA"/>
      </a:accent1>
      <a:accent2>
        <a:srgbClr val="F6CF77"/>
      </a:accent2>
      <a:accent3>
        <a:srgbClr val="F0B021"/>
      </a:accent3>
      <a:accent4>
        <a:srgbClr val="161C25"/>
      </a:accent4>
      <a:accent5>
        <a:srgbClr val="2D5B96"/>
      </a:accent5>
      <a:accent6>
        <a:srgbClr val="3D7CCA"/>
      </a:accent6>
      <a:hlink>
        <a:srgbClr val="3C7AC9"/>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ojiVTI">
  <a:themeElements>
    <a:clrScheme name="Shoji">
      <a:dk1>
        <a:srgbClr val="000000"/>
      </a:dk1>
      <a:lt1>
        <a:srgbClr val="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2025-05-24T17:59:18Z</dcterms:created>
  <dc:creator>Kathleen Krach</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ArticulateGUID">
    <vt:lpwstr>1615D027-20B7-439D-81CA-80BB5D93B20A</vt:lpwstr>
  </property>
  <property fmtid="{D5CDD505-2E9C-101B-9397-08002B2CF9AE}" pid="5" name="ArticulatePath">
    <vt:lpwstr>Slides (1)</vt:lpwstr>
  </property>
</Properties>
</file>